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568" r:id="rId2"/>
    <p:sldId id="569" r:id="rId3"/>
    <p:sldId id="544" r:id="rId4"/>
    <p:sldId id="576" r:id="rId5"/>
    <p:sldId id="545" r:id="rId6"/>
    <p:sldId id="497" r:id="rId7"/>
    <p:sldId id="499" r:id="rId8"/>
    <p:sldId id="504" r:id="rId9"/>
    <p:sldId id="505" r:id="rId10"/>
    <p:sldId id="503" r:id="rId11"/>
    <p:sldId id="502" r:id="rId12"/>
    <p:sldId id="506" r:id="rId13"/>
    <p:sldId id="501" r:id="rId14"/>
    <p:sldId id="508" r:id="rId15"/>
    <p:sldId id="509" r:id="rId16"/>
    <p:sldId id="577" r:id="rId17"/>
    <p:sldId id="570" r:id="rId18"/>
    <p:sldId id="571" r:id="rId19"/>
    <p:sldId id="572" r:id="rId20"/>
    <p:sldId id="573" r:id="rId21"/>
    <p:sldId id="574" r:id="rId22"/>
    <p:sldId id="575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88" d="100"/>
          <a:sy n="88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964353"/>
            <a:ext cx="8534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600" b="1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Bcm</a:t>
            </a:r>
            <a:r>
              <a:rPr lang="en-US" sz="2600" b="1" dirty="0">
                <a:latin typeface="ML-Aathira" pitchFamily="82" charset="0"/>
              </a:rPr>
              <a:t>-[-\m-h-Õ-</a:t>
            </a:r>
            <a:r>
              <a:rPr lang="en-US" sz="2600" b="1" dirty="0" err="1">
                <a:latin typeface="ML-Aathira" pitchFamily="82" charset="0"/>
              </a:rPr>
              <a:t>c¯nsâ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tI</a:t>
            </a:r>
            <a:r>
              <a:rPr lang="en-US" sz="2600" b="1" dirty="0">
                <a:latin typeface="ML-Aathira" pitchFamily="82" charset="0"/>
              </a:rPr>
              <a:t>{µ-</a:t>
            </a:r>
            <a:r>
              <a:rPr lang="en-US" sz="2600" b="1" dirty="0" err="1">
                <a:latin typeface="ML-Aathira" pitchFamily="82" charset="0"/>
              </a:rPr>
              <a:t>amb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DbnÀ¸p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Xncp</a:t>
            </a:r>
            <a:r>
              <a:rPr lang="en-US" sz="2600" b="1" dirty="0">
                <a:latin typeface="ML-Aathira" pitchFamily="82" charset="0"/>
              </a:rPr>
              <a:t>-\m-fn-s\m-cp-¡-am-</a:t>
            </a:r>
            <a:r>
              <a:rPr lang="en-US" sz="2600" b="1" dirty="0" err="1">
                <a:latin typeface="ML-Aathira" pitchFamily="82" charset="0"/>
              </a:rPr>
              <a:t>bp</a:t>
            </a:r>
            <a:r>
              <a:rPr lang="en-US" sz="2600" b="1" dirty="0">
                <a:latin typeface="ML-Aathira" pitchFamily="82" charset="0"/>
              </a:rPr>
              <a:t>-ff </a:t>
            </a:r>
            <a:r>
              <a:rPr lang="en-US" sz="2600" b="1" dirty="0" err="1">
                <a:latin typeface="ML-Aathira" pitchFamily="82" charset="0"/>
              </a:rPr>
              <a:t>Ggv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BgvN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fmWv</a:t>
            </a:r>
            <a:r>
              <a:rPr lang="en-US" sz="2600" b="1" dirty="0">
                <a:latin typeface="ML-Aathira" pitchFamily="82" charset="0"/>
              </a:rPr>
              <a:t> t\m¼p-Im-ew. ]nim-Nnsâ ]co-£-W§-sf ]cm-P-b-s¸-Sp-¯nb Cutimsb A\p-kva-cn-¨psIm­mWv Cu Imew Bcw-`n-¡p-¶-Xv. </a:t>
            </a:r>
            <a:r>
              <a:rPr lang="en-US" sz="2600" b="1" dirty="0" err="1">
                <a:latin typeface="ML-Aathira" pitchFamily="82" charset="0"/>
              </a:rPr>
              <a:t>Cutim-bpsS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oUm</a:t>
            </a:r>
            <a:r>
              <a:rPr lang="en-US" sz="2600" b="1" dirty="0">
                <a:latin typeface="ML-Aathira" pitchFamily="82" charset="0"/>
              </a:rPr>
              <a:t>-\p-`-h -a-c-W-c-l-</a:t>
            </a:r>
            <a:r>
              <a:rPr lang="en-US" sz="2600" b="1" dirty="0" err="1">
                <a:latin typeface="ML-Aathira" pitchFamily="82" charset="0"/>
              </a:rPr>
              <a:t>ky</a:t>
            </a:r>
            <a:r>
              <a:rPr lang="en-US" sz="2600" b="1" dirty="0">
                <a:latin typeface="ML-Aathira" pitchFamily="82" charset="0"/>
              </a:rPr>
              <a:t>-§</a:t>
            </a:r>
            <a:r>
              <a:rPr lang="en-US" sz="2600" b="1" dirty="0" err="1">
                <a:latin typeface="ML-Aathira" pitchFamily="82" charset="0"/>
              </a:rPr>
              <a:t>sf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tXy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hn</a:t>
            </a:r>
            <a:r>
              <a:rPr lang="en-US" sz="2600" b="1" dirty="0">
                <a:latin typeface="ML-Aathira" pitchFamily="82" charset="0"/>
              </a:rPr>
              <a:t>[w [</a:t>
            </a:r>
            <a:r>
              <a:rPr lang="en-US" sz="2600" b="1" dirty="0" err="1">
                <a:latin typeface="ML-Aathira" pitchFamily="82" charset="0"/>
              </a:rPr>
              <a:t>ym</a:t>
            </a:r>
            <a:r>
              <a:rPr lang="en-US" sz="2600" b="1" dirty="0">
                <a:latin typeface="ML-Aathira" pitchFamily="82" charset="0"/>
              </a:rPr>
              <a:t>\n-¡m\pw \½psS ]m]-§</a:t>
            </a:r>
            <a:r>
              <a:rPr lang="en-US" sz="2600" b="1" dirty="0" err="1">
                <a:latin typeface="ML-Aathira" pitchFamily="82" charset="0"/>
              </a:rPr>
              <a:t>Ä¡v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-lm-c-a-\p-</a:t>
            </a:r>
            <a:r>
              <a:rPr lang="en-US" sz="2600" b="1" dirty="0" err="1">
                <a:latin typeface="ML-Aathira" pitchFamily="82" charset="0"/>
              </a:rPr>
              <a:t>jvTn</a:t>
            </a:r>
            <a:r>
              <a:rPr lang="en-US" sz="2600" b="1" dirty="0">
                <a:latin typeface="ML-Aathira" pitchFamily="82" charset="0"/>
              </a:rPr>
              <a:t>-¡m\pw Cu </a:t>
            </a:r>
            <a:r>
              <a:rPr lang="en-US" sz="2600" b="1" dirty="0" err="1">
                <a:latin typeface="ML-Aathira" pitchFamily="82" charset="0"/>
              </a:rPr>
              <a:t>Imew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o¡n</a:t>
            </a:r>
            <a:r>
              <a:rPr lang="en-US" sz="2600" b="1" dirty="0">
                <a:latin typeface="ML-Aathira" pitchFamily="82" charset="0"/>
              </a:rPr>
              <a:t>-h-¨n-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-¡p-¶p. Cu </a:t>
            </a:r>
            <a:r>
              <a:rPr lang="en-US" sz="2600" b="1" dirty="0" err="1">
                <a:latin typeface="ML-Aathira" pitchFamily="82" charset="0"/>
              </a:rPr>
              <a:t>Ime</a:t>
            </a:r>
            <a:r>
              <a:rPr lang="en-US" sz="2600" b="1" dirty="0">
                <a:latin typeface="ML-Aathira" pitchFamily="82" charset="0"/>
              </a:rPr>
              <a:t>-¯</a:t>
            </a:r>
            <a:r>
              <a:rPr lang="en-US" sz="2600" b="1" dirty="0" err="1">
                <a:latin typeface="ML-Aathira" pitchFamily="82" charset="0"/>
              </a:rPr>
              <a:t>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H¶mw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RmbÀ</a:t>
            </a:r>
            <a:r>
              <a:rPr lang="en-US" sz="2600" b="1" dirty="0">
                <a:latin typeface="ML-Aathira" pitchFamily="82" charset="0"/>
              </a:rPr>
              <a:t> ‘</a:t>
            </a:r>
            <a:r>
              <a:rPr lang="en-US" sz="2600" b="1" dirty="0">
                <a:solidFill>
                  <a:srgbClr val="FF0000"/>
                </a:solidFill>
                <a:latin typeface="ML-Aathira" pitchFamily="82" charset="0"/>
              </a:rPr>
              <a:t>t]¯</a:t>
            </a:r>
            <a:r>
              <a:rPr lang="en-US" sz="2600" b="1" dirty="0" err="1">
                <a:solidFill>
                  <a:srgbClr val="FF0000"/>
                </a:solidFill>
                <a:latin typeface="ML-Aathira" pitchFamily="82" charset="0"/>
              </a:rPr>
              <a:t>pÀ¯m</a:t>
            </a:r>
            <a:r>
              <a:rPr lang="en-US" sz="2600" b="1" dirty="0">
                <a:solidFill>
                  <a:srgbClr val="FF0000"/>
                </a:solidFill>
                <a:latin typeface="ML-Aathira" pitchFamily="82" charset="0"/>
              </a:rPr>
              <a:t>’ </a:t>
            </a:r>
            <a:r>
              <a:rPr lang="en-US" sz="2600" b="1" dirty="0" err="1">
                <a:solidFill>
                  <a:srgbClr val="FF0000"/>
                </a:solidFill>
                <a:latin typeface="ML-Aathira" pitchFamily="82" charset="0"/>
              </a:rPr>
              <a:t>RmbÀ</a:t>
            </a:r>
            <a:r>
              <a:rPr lang="en-US" sz="26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F¶mWv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Adn</a:t>
            </a:r>
            <a:r>
              <a:rPr lang="en-US" sz="2600" b="1" dirty="0">
                <a:latin typeface="ML-Aathira" pitchFamily="82" charset="0"/>
              </a:rPr>
              <a:t>-b-s¸-Sp-¶-Xv. t]¯</a:t>
            </a:r>
            <a:r>
              <a:rPr lang="en-US" sz="2600" b="1" dirty="0" err="1">
                <a:latin typeface="ML-Aathira" pitchFamily="82" charset="0"/>
              </a:rPr>
              <a:t>pÀ¯m</a:t>
            </a:r>
            <a:r>
              <a:rPr lang="en-US" sz="2600" b="1" dirty="0">
                <a:latin typeface="ML-Aathira" pitchFamily="82" charset="0"/>
              </a:rPr>
              <a:t> F¶ </a:t>
            </a:r>
            <a:r>
              <a:rPr lang="en-US" sz="2600" b="1" dirty="0" err="1">
                <a:latin typeface="ML-Aathira" pitchFamily="82" charset="0"/>
              </a:rPr>
              <a:t>kpdn-bm</a:t>
            </a:r>
            <a:r>
              <a:rPr lang="en-US" sz="2600" b="1" dirty="0">
                <a:latin typeface="ML-Aathira" pitchFamily="82" charset="0"/>
              </a:rPr>
              <a:t>-\n-</a:t>
            </a:r>
            <a:r>
              <a:rPr lang="en-US" sz="2600" b="1" dirty="0" err="1">
                <a:latin typeface="ML-Aathira" pitchFamily="82" charset="0"/>
              </a:rPr>
              <a:t>hm</a:t>
            </a:r>
            <a:r>
              <a:rPr lang="en-US" sz="2600" b="1" dirty="0">
                <a:latin typeface="ML-Aathira" pitchFamily="82" charset="0"/>
              </a:rPr>
              <a:t>-¡</a:t>
            </a:r>
            <a:r>
              <a:rPr lang="en-US" sz="2600" b="1" dirty="0" err="1">
                <a:latin typeface="ML-Aathira" pitchFamily="82" charset="0"/>
              </a:rPr>
              <a:t>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AÀ°w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FF0000"/>
                </a:solidFill>
                <a:latin typeface="ML-Aathira" pitchFamily="82" charset="0"/>
              </a:rPr>
              <a:t>Xncn</a:t>
            </a:r>
            <a:r>
              <a:rPr lang="en-US" sz="2600" b="1" dirty="0">
                <a:solidFill>
                  <a:srgbClr val="FF0000"/>
                </a:solidFill>
                <a:latin typeface="ML-Aathira" pitchFamily="82" charset="0"/>
              </a:rPr>
              <a:t>-ªp-t\m-¡Â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F¶m-Wv</a:t>
            </a:r>
            <a:r>
              <a:rPr lang="en-US" sz="2600" b="1" dirty="0">
                <a:latin typeface="ML-Aathira" pitchFamily="82" charset="0"/>
              </a:rPr>
              <a:t>. a\p-</a:t>
            </a:r>
            <a:r>
              <a:rPr lang="en-US" sz="2600" b="1" dirty="0" err="1">
                <a:latin typeface="ML-Aathira" pitchFamily="82" charset="0"/>
              </a:rPr>
              <a:t>jysâ</a:t>
            </a:r>
            <a:r>
              <a:rPr lang="en-US" sz="2600" b="1" dirty="0">
                <a:latin typeface="ML-Aathira" pitchFamily="82" charset="0"/>
              </a:rPr>
              <a:t> ]m]</a:t>
            </a:r>
            <a:r>
              <a:rPr lang="en-US" sz="2600" b="1" dirty="0" err="1">
                <a:latin typeface="ML-Aathira" pitchFamily="82" charset="0"/>
              </a:rPr>
              <a:t>hpw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AXnsâ</a:t>
            </a:r>
            <a:r>
              <a:rPr lang="en-US" sz="2600" b="1" dirty="0">
                <a:latin typeface="ML-Aathira" pitchFamily="82" charset="0"/>
              </a:rPr>
              <a:t> A\-´c ^e-§</a:t>
            </a:r>
            <a:r>
              <a:rPr lang="en-US" sz="2600" b="1" dirty="0" err="1">
                <a:latin typeface="ML-Aathira" pitchFamily="82" charset="0"/>
              </a:rPr>
              <a:t>fpw</a:t>
            </a:r>
            <a:r>
              <a:rPr lang="en-US" sz="2600" b="1" dirty="0">
                <a:latin typeface="ML-Aathira" pitchFamily="82" charset="0"/>
              </a:rPr>
              <a:t>, A\p-</a:t>
            </a:r>
            <a:r>
              <a:rPr lang="en-US" sz="2600" b="1" dirty="0" err="1">
                <a:latin typeface="ML-Aathira" pitchFamily="82" charset="0"/>
              </a:rPr>
              <a:t>Xm</a:t>
            </a:r>
            <a:r>
              <a:rPr lang="en-US" sz="2600" b="1" dirty="0">
                <a:latin typeface="ML-Aathira" pitchFamily="82" charset="0"/>
              </a:rPr>
              <a:t>-]-¯n-</a:t>
            </a:r>
            <a:r>
              <a:rPr lang="en-US" sz="2600" b="1" dirty="0" err="1">
                <a:latin typeface="ML-Aathira" pitchFamily="82" charset="0"/>
              </a:rPr>
              <a:t>sâbpw</a:t>
            </a:r>
            <a:r>
              <a:rPr lang="en-US" sz="2600" b="1" dirty="0">
                <a:latin typeface="ML-Aathira" pitchFamily="82" charset="0"/>
              </a:rPr>
              <a:t> a\x]</a:t>
            </a:r>
            <a:r>
              <a:rPr lang="en-US" sz="2600" b="1" dirty="0" err="1">
                <a:latin typeface="ML-Aathira" pitchFamily="82" charset="0"/>
              </a:rPr>
              <a:t>cn-hÀ</a:t>
            </a:r>
            <a:r>
              <a:rPr lang="en-US" sz="2600" b="1" dirty="0">
                <a:latin typeface="ML-Aathira" pitchFamily="82" charset="0"/>
              </a:rPr>
              <a:t>¯-\-¯n-</a:t>
            </a:r>
            <a:r>
              <a:rPr lang="en-US" sz="2600" b="1" dirty="0" err="1">
                <a:latin typeface="ML-Aathira" pitchFamily="82" charset="0"/>
              </a:rPr>
              <a:t>sâbpw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Bh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iy</a:t>
            </a:r>
            <a:r>
              <a:rPr lang="en-US" sz="2600" b="1" dirty="0">
                <a:latin typeface="ML-Aathira" pitchFamily="82" charset="0"/>
              </a:rPr>
              <a:t>-I-X, A\p-X-]n-¡p¶ ]m]n-I-</a:t>
            </a:r>
            <a:r>
              <a:rPr lang="en-US" sz="2600" b="1" dirty="0" err="1">
                <a:latin typeface="ML-Aathira" pitchFamily="82" charset="0"/>
              </a:rPr>
              <a:t>tfmSp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ImWn</a:t>
            </a:r>
            <a:r>
              <a:rPr lang="en-US" sz="2600" b="1" dirty="0">
                <a:latin typeface="ML-Aathira" pitchFamily="82" charset="0"/>
              </a:rPr>
              <a:t>-¡p¶ A\-´-</a:t>
            </a:r>
            <a:r>
              <a:rPr lang="en-US" sz="2600" b="1" dirty="0" err="1">
                <a:latin typeface="ML-Aathira" pitchFamily="82" charset="0"/>
              </a:rPr>
              <a:t>amb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kvt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lhpw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Imcp-Wy-hpw</a:t>
            </a:r>
            <a:r>
              <a:rPr lang="en-US" sz="2600" b="1" dirty="0">
                <a:latin typeface="ML-Aathira" pitchFamily="82" charset="0"/>
              </a:rPr>
              <a:t>, </a:t>
            </a:r>
            <a:r>
              <a:rPr lang="en-US" sz="2600" b="1" dirty="0" err="1">
                <a:latin typeface="ML-Aathira" pitchFamily="82" charset="0"/>
              </a:rPr>
              <a:t>Cutim-bpsS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oUm</a:t>
            </a:r>
            <a:r>
              <a:rPr lang="en-US" sz="2600" b="1" dirty="0">
                <a:latin typeface="ML-Aathira" pitchFamily="82" charset="0"/>
              </a:rPr>
              <a:t>-\p-`-</a:t>
            </a:r>
            <a:r>
              <a:rPr lang="en-US" sz="2600" b="1" dirty="0" err="1">
                <a:latin typeface="ML-Aathira" pitchFamily="82" charset="0"/>
              </a:rPr>
              <a:t>hhpw</a:t>
            </a:r>
            <a:r>
              <a:rPr lang="en-US" sz="2600" b="1" dirty="0">
                <a:latin typeface="ML-Aathira" pitchFamily="82" charset="0"/>
              </a:rPr>
              <a:t> ac-</a:t>
            </a:r>
            <a:r>
              <a:rPr lang="en-US" sz="2600" b="1" dirty="0" err="1">
                <a:latin typeface="ML-Aathira" pitchFamily="82" charset="0"/>
              </a:rPr>
              <a:t>Whpw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F¶o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cl-ky</a:t>
            </a:r>
            <a:r>
              <a:rPr lang="en-US" sz="2600" b="1" dirty="0">
                <a:latin typeface="ML-Aathira" pitchFamily="82" charset="0"/>
              </a:rPr>
              <a:t>-§Ä t\m¼p-Im-e¯v \mw {]</a:t>
            </a:r>
            <a:r>
              <a:rPr lang="en-US" sz="2600" b="1" dirty="0" err="1">
                <a:latin typeface="ML-Aathira" pitchFamily="82" charset="0"/>
              </a:rPr>
              <a:t>tXyIw</a:t>
            </a:r>
            <a:r>
              <a:rPr lang="en-US" sz="2600" b="1" dirty="0">
                <a:latin typeface="ML-Aathira" pitchFamily="82" charset="0"/>
              </a:rPr>
              <a:t> A\p-</a:t>
            </a:r>
            <a:r>
              <a:rPr lang="en-US" sz="2600" b="1" dirty="0" err="1">
                <a:latin typeface="ML-Aathira" pitchFamily="82" charset="0"/>
              </a:rPr>
              <a:t>kva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3498470" y="381000"/>
            <a:ext cx="214033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t\m¼p-Imew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62000" y="0"/>
            <a:ext cx="1476119" cy="1905000"/>
            <a:chOff x="4267200" y="0"/>
            <a:chExt cx="1830387" cy="2362200"/>
          </a:xfrm>
        </p:grpSpPr>
        <p:pic>
          <p:nvPicPr>
            <p:cNvPr id="1026" name="Picture 2" descr="C:\Users\user\Desktop\New folder\let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67200" y="0"/>
              <a:ext cx="1830387" cy="2318490"/>
            </a:xfrm>
            <a:prstGeom prst="rect">
              <a:avLst/>
            </a:prstGeom>
            <a:noFill/>
          </p:spPr>
        </p:pic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21629" y="76200"/>
              <a:ext cx="1698171" cy="2286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softEdge rad="3175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335643"/>
            <a:ext cx="876300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2600" b="1" dirty="0">
                <a:latin typeface="ML-Aathira" pitchFamily="82" charset="0"/>
              </a:rPr>
              <a:t> 	]p\-cp-°m-\-¯n-</a:t>
            </a:r>
            <a:r>
              <a:rPr lang="en-US" sz="2600" b="1" dirty="0" err="1">
                <a:latin typeface="ML-Aathira" pitchFamily="82" charset="0"/>
              </a:rPr>
              <a:t>eqsS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Cutim</a:t>
            </a:r>
            <a:r>
              <a:rPr lang="en-US" sz="2600" b="1" dirty="0">
                <a:latin typeface="ML-Aathira" pitchFamily="82" charset="0"/>
              </a:rPr>
              <a:t> t\</a:t>
            </a:r>
            <a:r>
              <a:rPr lang="en-US" sz="2600" b="1" dirty="0" err="1">
                <a:latin typeface="ML-Aathira" pitchFamily="82" charset="0"/>
              </a:rPr>
              <a:t>Snb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pXp</a:t>
            </a:r>
            <a:r>
              <a:rPr lang="en-US" sz="2600" b="1" dirty="0">
                <a:latin typeface="ML-Aathira" pitchFamily="82" charset="0"/>
              </a:rPr>
              <a:t>-Po-h-\</a:t>
            </a:r>
            <a:r>
              <a:rPr lang="en-US" sz="2600" b="1" dirty="0" err="1">
                <a:latin typeface="ML-Aathira" pitchFamily="82" charset="0"/>
              </a:rPr>
              <a:t>nÂ</a:t>
            </a:r>
            <a:r>
              <a:rPr lang="en-US" sz="2600" b="1" dirty="0">
                <a:latin typeface="ML-Aathira" pitchFamily="82" charset="0"/>
              </a:rPr>
              <a:t> ]¦p-</a:t>
            </a:r>
            <a:r>
              <a:rPr lang="en-US" sz="2600" b="1" dirty="0" err="1">
                <a:latin typeface="ML-Aathira" pitchFamily="82" charset="0"/>
              </a:rPr>
              <a:t>tN</a:t>
            </a:r>
            <a:r>
              <a:rPr lang="en-US" sz="2600" b="1" dirty="0">
                <a:latin typeface="ML-Aathira" pitchFamily="82" charset="0"/>
              </a:rPr>
              <a:t>-cm\pw </a:t>
            </a:r>
            <a:r>
              <a:rPr lang="en-US" sz="2600" b="1" dirty="0" err="1">
                <a:latin typeface="ML-Aathira" pitchFamily="82" charset="0"/>
              </a:rPr>
              <a:t>AXnÂ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kt´m-jn</a:t>
            </a:r>
            <a:r>
              <a:rPr lang="en-US" sz="2600" b="1" dirty="0">
                <a:latin typeface="ML-Aathira" pitchFamily="82" charset="0"/>
              </a:rPr>
              <a:t>-¡m-\p-</a:t>
            </a:r>
            <a:r>
              <a:rPr lang="en-US" sz="2600" b="1" dirty="0" err="1">
                <a:latin typeface="ML-Aathira" pitchFamily="82" charset="0"/>
              </a:rPr>
              <a:t>ap</a:t>
            </a:r>
            <a:r>
              <a:rPr lang="en-US" sz="2600" b="1" dirty="0">
                <a:latin typeface="ML-Aathira" pitchFamily="82" charset="0"/>
              </a:rPr>
              <a:t>-ff </a:t>
            </a:r>
            <a:r>
              <a:rPr lang="en-US" sz="2600" b="1" dirty="0" err="1">
                <a:latin typeface="ML-Aathira" pitchFamily="82" charset="0"/>
              </a:rPr>
              <a:t>Ime</a:t>
            </a:r>
            <a:r>
              <a:rPr lang="en-US" sz="2600" b="1" dirty="0">
                <a:latin typeface="ML-Aathira" pitchFamily="82" charset="0"/>
              </a:rPr>
              <a:t>-am-</a:t>
            </a:r>
            <a:r>
              <a:rPr lang="en-US" sz="2600" b="1" dirty="0" err="1">
                <a:latin typeface="ML-Aathira" pitchFamily="82" charset="0"/>
              </a:rPr>
              <a:t>Wn</a:t>
            </a:r>
            <a:r>
              <a:rPr lang="en-US" sz="2600" b="1" dirty="0">
                <a:latin typeface="ML-Aathira" pitchFamily="82" charset="0"/>
              </a:rPr>
              <a:t>-Xv. </a:t>
            </a:r>
            <a:r>
              <a:rPr lang="en-US" sz="2600" b="1" dirty="0" err="1">
                <a:latin typeface="ML-Aathira" pitchFamily="82" charset="0"/>
              </a:rPr>
              <a:t>Cutim-bpsS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D°m</a:t>
            </a:r>
            <a:r>
              <a:rPr lang="en-US" sz="2600" b="1" dirty="0">
                <a:latin typeface="ML-Aathira" pitchFamily="82" charset="0"/>
              </a:rPr>
              <a:t>-\</a:t>
            </a:r>
            <a:r>
              <a:rPr lang="en-US" sz="2600" b="1" dirty="0" err="1">
                <a:latin typeface="ML-Aathira" pitchFamily="82" charset="0"/>
              </a:rPr>
              <a:t>t¯msS-bm-WtÃm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BZy-ambn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kzÀKw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Xpd</a:t>
            </a:r>
            <a:r>
              <a:rPr lang="en-US" sz="2600" b="1" dirty="0">
                <a:latin typeface="ML-Aathira" pitchFamily="82" charset="0"/>
              </a:rPr>
              <a:t>-¶</a:t>
            </a:r>
            <a:r>
              <a:rPr lang="en-US" sz="2600" b="1" dirty="0" err="1">
                <a:latin typeface="ML-Aathira" pitchFamily="82" charset="0"/>
              </a:rPr>
              <a:t>Xpw</a:t>
            </a:r>
            <a:r>
              <a:rPr lang="en-US" sz="2600" b="1" dirty="0">
                <a:latin typeface="ML-Aathira" pitchFamily="82" charset="0"/>
              </a:rPr>
              <a:t> hnip-²m-ßm-¡Ä </a:t>
            </a:r>
            <a:r>
              <a:rPr lang="en-US" sz="2600" b="1" dirty="0" err="1">
                <a:latin typeface="ML-Aathira" pitchFamily="82" charset="0"/>
              </a:rPr>
              <a:t>kzÀK¯nte¡p</a:t>
            </a:r>
            <a:r>
              <a:rPr lang="en-US" sz="2600" b="1" dirty="0">
                <a:latin typeface="ML-Aathira" pitchFamily="82" charset="0"/>
              </a:rPr>
              <a:t> {]</a:t>
            </a:r>
            <a:r>
              <a:rPr lang="en-US" sz="2600" b="1" dirty="0" err="1">
                <a:latin typeface="ML-Aathira" pitchFamily="82" charset="0"/>
              </a:rPr>
              <a:t>th</a:t>
            </a:r>
            <a:r>
              <a:rPr lang="en-US" sz="2600" b="1" dirty="0">
                <a:latin typeface="ML-Aathira" pitchFamily="82" charset="0"/>
              </a:rPr>
              <a:t>-in-¨-</a:t>
            </a:r>
            <a:r>
              <a:rPr lang="en-US" sz="2600" b="1" dirty="0" err="1">
                <a:latin typeface="ML-Aathira" pitchFamily="82" charset="0"/>
              </a:rPr>
              <a:t>Xpw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AXn</a:t>
            </a:r>
            <a:r>
              <a:rPr lang="en-US" sz="2600" b="1" dirty="0">
                <a:latin typeface="ML-Aathira" pitchFamily="82" charset="0"/>
              </a:rPr>
              <a:t>-\</a:t>
            </a:r>
            <a:r>
              <a:rPr lang="en-US" sz="2600" b="1" dirty="0" err="1">
                <a:latin typeface="ML-Aathira" pitchFamily="82" charset="0"/>
              </a:rPr>
              <a:t>mÂ</a:t>
            </a:r>
            <a:r>
              <a:rPr lang="en-US" sz="2600" b="1" dirty="0">
                <a:latin typeface="ML-Aathira" pitchFamily="82" charset="0"/>
              </a:rPr>
              <a:t> DbnÀ¸p-Im-e-¯nse BZys¯ shf-fn-bmgvN kI-e-hn-ip-²-cp-sSbpw Xncp-\mÄ BN-cn-¡p-¶p. </a:t>
            </a:r>
            <a:r>
              <a:rPr lang="en-US" sz="2600" b="1" dirty="0" err="1">
                <a:latin typeface="ML-Aathira" pitchFamily="82" charset="0"/>
              </a:rPr>
              <a:t>DbnÀ¸p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Im</a:t>
            </a:r>
            <a:r>
              <a:rPr lang="en-US" sz="2600" b="1" dirty="0">
                <a:latin typeface="ML-Aathira" pitchFamily="82" charset="0"/>
              </a:rPr>
              <a:t>-e-¯</a:t>
            </a:r>
            <a:r>
              <a:rPr lang="en-US" sz="2600" b="1" dirty="0" err="1">
                <a:latin typeface="ML-Aathira" pitchFamily="82" charset="0"/>
              </a:rPr>
              <a:t>nse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c­mw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Rmb</a:t>
            </a:r>
            <a:r>
              <a:rPr lang="en-US" sz="2600" b="1" dirty="0">
                <a:latin typeface="ML-Aathira" pitchFamily="82" charset="0"/>
              </a:rPr>
              <a:t>-dm-</a:t>
            </a:r>
            <a:r>
              <a:rPr lang="en-US" sz="2600" b="1" dirty="0" err="1">
                <a:latin typeface="ML-Aathira" pitchFamily="82" charset="0"/>
              </a:rPr>
              <a:t>gvNsb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pXp-Rm-bÀ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F¶pw</a:t>
            </a:r>
            <a:r>
              <a:rPr lang="en-US" sz="2600" b="1" dirty="0">
                <a:latin typeface="ML-Aathira" pitchFamily="82" charset="0"/>
              </a:rPr>
              <a:t> amÀt¯m½m </a:t>
            </a:r>
            <a:r>
              <a:rPr lang="en-US" sz="2600" b="1" dirty="0" err="1">
                <a:latin typeface="ML-Aathira" pitchFamily="82" charset="0"/>
              </a:rPr>
              <a:t>RmbÀ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F¶pw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hnfn</a:t>
            </a:r>
            <a:r>
              <a:rPr lang="en-US" sz="2600" b="1" dirty="0">
                <a:latin typeface="ML-Aathira" pitchFamily="82" charset="0"/>
              </a:rPr>
              <a:t>-¡p-¶p. </a:t>
            </a:r>
            <a:r>
              <a:rPr lang="en-US" sz="2600" b="1" dirty="0" err="1">
                <a:latin typeface="ML-Aathira" pitchFamily="82" charset="0"/>
              </a:rPr>
              <a:t>D°n</a:t>
            </a:r>
            <a:r>
              <a:rPr lang="en-US" sz="2600" b="1" dirty="0">
                <a:latin typeface="ML-Aathira" pitchFamily="82" charset="0"/>
              </a:rPr>
              <a:t>-X-\</a:t>
            </a:r>
            <a:r>
              <a:rPr lang="en-US" sz="2600" b="1" dirty="0" err="1">
                <a:latin typeface="ML-Aathira" pitchFamily="82" charset="0"/>
              </a:rPr>
              <a:t>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anin</a:t>
            </a:r>
            <a:r>
              <a:rPr lang="en-US" sz="2600" b="1" dirty="0">
                <a:latin typeface="ML-Aathira" pitchFamily="82" charset="0"/>
              </a:rPr>
              <a:t>-lm-</a:t>
            </a:r>
            <a:r>
              <a:rPr lang="en-US" sz="2600" b="1" dirty="0" err="1">
                <a:latin typeface="ML-Aathira" pitchFamily="82" charset="0"/>
              </a:rPr>
              <a:t>bn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ep</a:t>
            </a:r>
            <a:r>
              <a:rPr lang="en-US" sz="2600" b="1" dirty="0">
                <a:latin typeface="ML-Aathira" pitchFamily="82" charset="0"/>
              </a:rPr>
              <a:t>-ff </a:t>
            </a:r>
            <a:r>
              <a:rPr lang="en-US" sz="2600" b="1" dirty="0" err="1">
                <a:latin typeface="ML-Aathira" pitchFamily="82" charset="0"/>
              </a:rPr>
              <a:t>hnizmkw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Gäp</a:t>
            </a:r>
            <a:r>
              <a:rPr lang="en-US" sz="2600" b="1" dirty="0">
                <a:latin typeface="ML-Aathira" pitchFamily="82" charset="0"/>
              </a:rPr>
              <a:t>-]-dª \½psS ]</a:t>
            </a:r>
            <a:r>
              <a:rPr lang="en-US" sz="2600" b="1" dirty="0" err="1">
                <a:latin typeface="ML-Aathira" pitchFamily="82" charset="0"/>
              </a:rPr>
              <a:t>nXm-hmb</a:t>
            </a:r>
            <a:r>
              <a:rPr lang="en-US" sz="2600" b="1" dirty="0">
                <a:latin typeface="ML-Aathira" pitchFamily="82" charset="0"/>
              </a:rPr>
              <a:t> tXm½m-Ço-lm-bpsS </a:t>
            </a:r>
            <a:r>
              <a:rPr lang="en-US" sz="2600" b="1" dirty="0" err="1">
                <a:latin typeface="ML-Aathira" pitchFamily="82" charset="0"/>
              </a:rPr>
              <a:t>hnizm</a:t>
            </a:r>
            <a:r>
              <a:rPr lang="en-US" sz="2600" b="1" dirty="0">
                <a:latin typeface="ML-Aathira" pitchFamily="82" charset="0"/>
              </a:rPr>
              <a:t>-k-{]-</a:t>
            </a:r>
            <a:r>
              <a:rPr lang="en-US" sz="2600" b="1" dirty="0" err="1">
                <a:latin typeface="ML-Aathira" pitchFamily="82" charset="0"/>
              </a:rPr>
              <a:t>Jym</a:t>
            </a:r>
            <a:r>
              <a:rPr lang="en-US" sz="2600" b="1" dirty="0">
                <a:latin typeface="ML-Aathira" pitchFamily="82" charset="0"/>
              </a:rPr>
              <a:t>-]\w A\p-</a:t>
            </a:r>
            <a:r>
              <a:rPr lang="en-US" sz="2600" b="1" dirty="0" err="1">
                <a:latin typeface="ML-Aathira" pitchFamily="82" charset="0"/>
              </a:rPr>
              <a:t>kva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-¡p¶ Zn\-am-</a:t>
            </a:r>
            <a:r>
              <a:rPr lang="en-US" sz="2600" b="1" dirty="0" err="1">
                <a:latin typeface="ML-Aathira" pitchFamily="82" charset="0"/>
              </a:rPr>
              <a:t>Wn</a:t>
            </a:r>
            <a:r>
              <a:rPr lang="en-US" sz="2600" b="1" dirty="0">
                <a:latin typeface="ML-Aathira" pitchFamily="82" charset="0"/>
              </a:rPr>
              <a:t>-Xv. Cu </a:t>
            </a:r>
            <a:r>
              <a:rPr lang="en-US" sz="2600" b="1" dirty="0" err="1">
                <a:latin typeface="ML-Aathira" pitchFamily="82" charset="0"/>
              </a:rPr>
              <a:t>Ime</a:t>
            </a:r>
            <a:r>
              <a:rPr lang="en-US" sz="2600" b="1" dirty="0">
                <a:latin typeface="ML-Aathira" pitchFamily="82" charset="0"/>
              </a:rPr>
              <a:t>-¯</a:t>
            </a:r>
            <a:r>
              <a:rPr lang="en-US" sz="2600" b="1" dirty="0" err="1">
                <a:latin typeface="ML-Aathira" pitchFamily="82" charset="0"/>
              </a:rPr>
              <a:t>nse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BZys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BgvNsb</a:t>
            </a:r>
            <a:r>
              <a:rPr lang="en-US" sz="2600" b="1" dirty="0">
                <a:latin typeface="ML-Aathira" pitchFamily="82" charset="0"/>
              </a:rPr>
              <a:t> ‘</a:t>
            </a:r>
            <a:r>
              <a:rPr lang="en-US" sz="2600" b="1" dirty="0" err="1">
                <a:latin typeface="ML-Aathira" pitchFamily="82" charset="0"/>
              </a:rPr>
              <a:t>BgvNI-fpsS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BgvN</a:t>
            </a:r>
            <a:r>
              <a:rPr lang="en-US" sz="2600" b="1" dirty="0">
                <a:latin typeface="ML-Aathira" pitchFamily="82" charset="0"/>
              </a:rPr>
              <a:t>’ </a:t>
            </a:r>
            <a:r>
              <a:rPr lang="en-US" sz="2600" b="1" dirty="0" err="1">
                <a:latin typeface="ML-Aathira" pitchFamily="82" charset="0"/>
              </a:rPr>
              <a:t>F¶p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hnfn</a:t>
            </a:r>
            <a:r>
              <a:rPr lang="en-US" sz="2600" b="1" dirty="0">
                <a:latin typeface="ML-Aathira" pitchFamily="82" charset="0"/>
              </a:rPr>
              <a:t>-¡p-¶p. </a:t>
            </a:r>
            <a:r>
              <a:rPr lang="en-US" sz="2600" b="1" dirty="0" err="1">
                <a:latin typeface="ML-Aathira" pitchFamily="82" charset="0"/>
              </a:rPr>
              <a:t>Cutim-bpsS</a:t>
            </a:r>
            <a:r>
              <a:rPr lang="en-US" sz="2600" b="1" dirty="0">
                <a:latin typeface="ML-Aathira" pitchFamily="82" charset="0"/>
              </a:rPr>
              <a:t> ac-W-¯</a:t>
            </a:r>
            <a:r>
              <a:rPr lang="en-US" sz="2600" b="1" dirty="0" err="1">
                <a:latin typeface="ML-Aathira" pitchFamily="82" charset="0"/>
              </a:rPr>
              <a:t>nepw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D°m</a:t>
            </a:r>
            <a:r>
              <a:rPr lang="en-US" sz="2600" b="1" dirty="0">
                <a:latin typeface="ML-Aathira" pitchFamily="82" charset="0"/>
              </a:rPr>
              <a:t>-\-¯n-</a:t>
            </a:r>
            <a:r>
              <a:rPr lang="en-US" sz="2600" b="1" dirty="0" err="1">
                <a:latin typeface="ML-Aathira" pitchFamily="82" charset="0"/>
              </a:rPr>
              <a:t>ep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ap</a:t>
            </a:r>
            <a:r>
              <a:rPr lang="en-US" sz="2600" b="1" dirty="0">
                <a:latin typeface="ML-Aathira" pitchFamily="82" charset="0"/>
              </a:rPr>
              <a:t>-ff Cu ]¦p-</a:t>
            </a:r>
            <a:r>
              <a:rPr lang="en-US" sz="2600" b="1" dirty="0" err="1">
                <a:latin typeface="ML-Aathira" pitchFamily="82" charset="0"/>
              </a:rPr>
              <a:t>tN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cÂ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Pohn</a:t>
            </a:r>
            <a:r>
              <a:rPr lang="en-US" sz="2600" b="1" dirty="0">
                <a:latin typeface="ML-Aathira" pitchFamily="82" charset="0"/>
              </a:rPr>
              <a:t>-X-¯</a:t>
            </a:r>
            <a:r>
              <a:rPr lang="en-US" sz="2600" b="1" dirty="0" err="1">
                <a:latin typeface="ML-Aathira" pitchFamily="82" charset="0"/>
              </a:rPr>
              <a:t>nse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Hmtcm</a:t>
            </a:r>
            <a:r>
              <a:rPr lang="en-US" sz="2600" b="1" dirty="0">
                <a:latin typeface="ML-Aathira" pitchFamily="82" charset="0"/>
              </a:rPr>
              <a:t>-\n-an-j-¯</a:t>
            </a:r>
            <a:r>
              <a:rPr lang="en-US" sz="2600" b="1" dirty="0" err="1">
                <a:latin typeface="ML-Aathira" pitchFamily="82" charset="0"/>
              </a:rPr>
              <a:t>nepw</a:t>
            </a:r>
            <a:r>
              <a:rPr lang="en-US" sz="2600" b="1" dirty="0">
                <a:latin typeface="ML-Aathira" pitchFamily="82" charset="0"/>
              </a:rPr>
              <a:t> \½psS </a:t>
            </a:r>
            <a:r>
              <a:rPr lang="en-US" sz="2600" b="1" dirty="0" err="1">
                <a:latin typeface="ML-Aathira" pitchFamily="82" charset="0"/>
              </a:rPr>
              <a:t>Pohn</a:t>
            </a:r>
            <a:r>
              <a:rPr lang="en-US" sz="2600" b="1" dirty="0">
                <a:latin typeface="ML-Aathira" pitchFamily="82" charset="0"/>
              </a:rPr>
              <a:t>-X-</a:t>
            </a:r>
            <a:r>
              <a:rPr lang="en-US" sz="2600" b="1" dirty="0" err="1">
                <a:latin typeface="ML-Aathira" pitchFamily="82" charset="0"/>
              </a:rPr>
              <a:t>ssi</a:t>
            </a:r>
            <a:r>
              <a:rPr lang="en-US" sz="2600" b="1" dirty="0">
                <a:latin typeface="ML-Aathira" pitchFamily="82" charset="0"/>
              </a:rPr>
              <a:t>-en-</a:t>
            </a:r>
            <a:r>
              <a:rPr lang="en-US" sz="2600" b="1" dirty="0" err="1">
                <a:latin typeface="ML-Aathira" pitchFamily="82" charset="0"/>
              </a:rPr>
              <a:t>bm</a:t>
            </a:r>
            <a:r>
              <a:rPr lang="en-US" sz="2600" b="1" dirty="0">
                <a:latin typeface="ML-Aathira" pitchFamily="82" charset="0"/>
              </a:rPr>
              <a:t>-¡n-am-</a:t>
            </a:r>
            <a:r>
              <a:rPr lang="en-US" sz="2600" b="1" dirty="0" err="1">
                <a:latin typeface="ML-Aathira" pitchFamily="82" charset="0"/>
              </a:rPr>
              <a:t>än</a:t>
            </a:r>
            <a:r>
              <a:rPr lang="en-US" sz="2600" b="1" dirty="0">
                <a:latin typeface="ML-Aathira" pitchFamily="82" charset="0"/>
              </a:rPr>
              <a:t>, ]m]-¯n\p </a:t>
            </a:r>
            <a:r>
              <a:rPr lang="en-US" sz="2600" b="1" dirty="0" err="1">
                <a:latin typeface="ML-Aathira" pitchFamily="82" charset="0"/>
              </a:rPr>
              <a:t>acn</a:t>
            </a:r>
            <a:r>
              <a:rPr lang="en-US" sz="2600" b="1" dirty="0">
                <a:latin typeface="ML-Aathira" pitchFamily="82" charset="0"/>
              </a:rPr>
              <a:t>-¨-</a:t>
            </a:r>
            <a:r>
              <a:rPr lang="en-US" sz="2600" b="1" dirty="0" err="1">
                <a:latin typeface="ML-Aathira" pitchFamily="82" charset="0"/>
              </a:rPr>
              <a:t>hcpw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Cutim-bnÂ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Pohn</a:t>
            </a:r>
            <a:r>
              <a:rPr lang="en-US" sz="2600" b="1" dirty="0">
                <a:latin typeface="ML-Aathira" pitchFamily="82" charset="0"/>
              </a:rPr>
              <a:t>-¡p-¶-h-cp-</a:t>
            </a:r>
            <a:r>
              <a:rPr lang="en-US" sz="2600" b="1" dirty="0" err="1">
                <a:latin typeface="ML-Aathira" pitchFamily="82" charset="0"/>
              </a:rPr>
              <a:t>ambn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D°m</a:t>
            </a:r>
            <a:r>
              <a:rPr lang="en-US" sz="2600" b="1" dirty="0">
                <a:latin typeface="ML-Aathira" pitchFamily="82" charset="0"/>
              </a:rPr>
              <a:t>-\-¯</a:t>
            </a:r>
            <a:r>
              <a:rPr lang="en-US" sz="2600" b="1" dirty="0" err="1">
                <a:latin typeface="ML-Aathira" pitchFamily="82" charset="0"/>
              </a:rPr>
              <a:t>nsâ</a:t>
            </a:r>
            <a:r>
              <a:rPr lang="en-US" sz="2600" b="1" dirty="0">
                <a:latin typeface="ML-Aathira" pitchFamily="82" charset="0"/>
              </a:rPr>
              <a:t> al-</a:t>
            </a:r>
            <a:r>
              <a:rPr lang="en-US" sz="2600" b="1" dirty="0" err="1">
                <a:latin typeface="ML-Aathira" pitchFamily="82" charset="0"/>
              </a:rPr>
              <a:t>Xz</a:t>
            </a:r>
            <a:r>
              <a:rPr lang="en-US" sz="2600" b="1" dirty="0">
                <a:latin typeface="ML-Aathira" pitchFamily="82" charset="0"/>
              </a:rPr>
              <a:t>-¯n-</a:t>
            </a:r>
            <a:r>
              <a:rPr lang="en-US" sz="2600" b="1" dirty="0" err="1">
                <a:latin typeface="ML-Aathira" pitchFamily="82" charset="0"/>
              </a:rPr>
              <a:t>te¡p</a:t>
            </a:r>
            <a:r>
              <a:rPr lang="en-US" sz="2600" b="1" dirty="0">
                <a:latin typeface="ML-Aathira" pitchFamily="82" charset="0"/>
              </a:rPr>
              <a:t> \mw </a:t>
            </a:r>
            <a:r>
              <a:rPr lang="en-US" sz="2600" b="1" dirty="0" err="1">
                <a:latin typeface="ML-Aathira" pitchFamily="82" charset="0"/>
              </a:rPr>
              <a:t>cq</a:t>
            </a:r>
            <a:r>
              <a:rPr lang="en-US" sz="2600" b="1" dirty="0">
                <a:latin typeface="ML-Aathira" pitchFamily="82" charset="0"/>
              </a:rPr>
              <a:t>]m-´-c-s¸-Sp-hm³ (2 Xntam2:12) </a:t>
            </a:r>
            <a:r>
              <a:rPr lang="en-US" sz="2600" b="1" dirty="0" err="1">
                <a:latin typeface="ML-Aathira" pitchFamily="82" charset="0"/>
              </a:rPr>
              <a:t>DbnÀ¸p-Imew</a:t>
            </a:r>
            <a:r>
              <a:rPr lang="en-US" sz="2600" b="1" dirty="0">
                <a:latin typeface="ML-Aathira" pitchFamily="82" charset="0"/>
              </a:rPr>
              <a:t> \s½ </a:t>
            </a:r>
            <a:r>
              <a:rPr lang="en-US" sz="2600" b="1" dirty="0" err="1">
                <a:latin typeface="ML-Aathira" pitchFamily="82" charset="0"/>
              </a:rPr>
              <a:t>Blzm</a:t>
            </a:r>
            <a:r>
              <a:rPr lang="en-US" sz="2600" b="1" dirty="0">
                <a:latin typeface="ML-Aathira" pitchFamily="82" charset="0"/>
              </a:rPr>
              <a:t>\w </a:t>
            </a:r>
            <a:r>
              <a:rPr lang="en-US" sz="2600" b="1" dirty="0" err="1">
                <a:latin typeface="ML-Aathira" pitchFamily="82" charset="0"/>
              </a:rPr>
              <a:t>sN¿p</a:t>
            </a:r>
            <a:r>
              <a:rPr lang="en-US" sz="2600" b="1" dirty="0">
                <a:latin typeface="ML-Aathira" pitchFamily="82" charset="0"/>
              </a:rPr>
              <a:t>-¶p.</a:t>
            </a:r>
            <a:endParaRPr lang="en-US" b="1" dirty="0">
              <a:latin typeface="ML-Aathira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62200" y="457200"/>
            <a:ext cx="223811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DbnÀ¸p-Imew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6147" name="Picture 3" descr="D:\web photo\lession 9\2\Jesus-Christ-Widescreen-Wallpapers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1" y="1"/>
            <a:ext cx="1904999" cy="14287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3457813"/>
            <a:ext cx="8153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]´-¡p-</a:t>
            </a:r>
            <a:r>
              <a:rPr lang="en-US" sz="3000" b="1" dirty="0" err="1">
                <a:latin typeface="ML-Aathira" pitchFamily="82" charset="0"/>
              </a:rPr>
              <a:t>kvXm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-cp-\m-</a:t>
            </a:r>
            <a:r>
              <a:rPr lang="en-US" sz="3000" b="1" dirty="0" err="1">
                <a:latin typeface="ML-Aathira" pitchFamily="82" charset="0"/>
              </a:rPr>
              <a:t>tfm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Çolm</a:t>
            </a:r>
            <a:r>
              <a:rPr lang="en-US" sz="3000" b="1" dirty="0">
                <a:latin typeface="ML-Aathira" pitchFamily="82" charset="0"/>
              </a:rPr>
              <a:t>-¡mew </a:t>
            </a:r>
            <a:r>
              <a:rPr lang="en-US" sz="3000" b="1" dirty="0" err="1">
                <a:latin typeface="ML-Aathira" pitchFamily="82" charset="0"/>
              </a:rPr>
              <a:t>Bcw-`n</a:t>
            </a:r>
            <a:r>
              <a:rPr lang="en-US" sz="3000" b="1" dirty="0">
                <a:latin typeface="ML-Aathira" pitchFamily="82" charset="0"/>
              </a:rPr>
              <a:t>-¡p-¶-Xv. ]cn-ip-²m-ßm-hnsâ BK-a-\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Ahn-Sps</a:t>
            </a:r>
            <a:r>
              <a:rPr lang="en-US" sz="3000" b="1" dirty="0">
                <a:latin typeface="ML-Aathira" pitchFamily="82" charset="0"/>
              </a:rPr>
              <a:t>¯ 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¯-\-§-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Çol</a:t>
            </a:r>
            <a:r>
              <a:rPr lang="en-US" sz="3000" b="1" dirty="0">
                <a:latin typeface="ML-Aathira" pitchFamily="82" charset="0"/>
              </a:rPr>
              <a:t>-·</a:t>
            </a:r>
            <a:r>
              <a:rPr lang="en-US" sz="3000" b="1" dirty="0" err="1">
                <a:latin typeface="ML-Aathira" pitchFamily="82" charset="0"/>
              </a:rPr>
              <a:t>mcpw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k`bpw</a:t>
            </a:r>
            <a:r>
              <a:rPr lang="en-US" sz="3000" b="1" dirty="0">
                <a:latin typeface="ML-Aathira" pitchFamily="82" charset="0"/>
              </a:rPr>
              <a:t> X½n-ep-ff _</a:t>
            </a:r>
            <a:r>
              <a:rPr lang="en-US" sz="3000" b="1" dirty="0" err="1">
                <a:latin typeface="ML-Aathira" pitchFamily="82" charset="0"/>
              </a:rPr>
              <a:t>Ôw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BZn</a:t>
            </a:r>
            <a:r>
              <a:rPr lang="en-US" sz="3000" b="1" dirty="0">
                <a:latin typeface="ML-Aathira" pitchFamily="82" charset="0"/>
              </a:rPr>
              <a:t>-k-`-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yw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kz</a:t>
            </a:r>
            <a:r>
              <a:rPr lang="en-US" sz="3000" b="1" dirty="0">
                <a:latin typeface="ML-Aathira" pitchFamily="82" charset="0"/>
              </a:rPr>
              <a:t>-`</a:t>
            </a:r>
            <a:r>
              <a:rPr lang="en-US" sz="3000" b="1" dirty="0" err="1">
                <a:latin typeface="ML-Aathira" pitchFamily="82" charset="0"/>
              </a:rPr>
              <a:t>mhw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Ime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{][m\ </a:t>
            </a:r>
            <a:r>
              <a:rPr lang="en-US" sz="3000" b="1" dirty="0" err="1">
                <a:latin typeface="ML-Aathira" pitchFamily="82" charset="0"/>
              </a:rPr>
              <a:t>Nn´m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-j-b-§Ä.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Zu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tNÀ¶v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mapw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km£n</a:t>
            </a:r>
            <a:r>
              <a:rPr lang="en-US" sz="3000" b="1" dirty="0">
                <a:latin typeface="ML-Aathira" pitchFamily="82" charset="0"/>
              </a:rPr>
              <a:t>-I-fm-</a:t>
            </a:r>
            <a:r>
              <a:rPr lang="en-US" sz="3000" b="1" dirty="0" err="1">
                <a:latin typeface="ML-Aathira" pitchFamily="82" charset="0"/>
              </a:rPr>
              <a:t>IWw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Çolm</a:t>
            </a:r>
            <a:r>
              <a:rPr lang="en-US" sz="3000" b="1" dirty="0">
                <a:latin typeface="ML-Aathira" pitchFamily="82" charset="0"/>
              </a:rPr>
              <a:t>-¡mew \s½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-¸n-¡p-¶p.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3566541" y="381000"/>
            <a:ext cx="199605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Çolm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Feast-of-Weeks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98847" y="1066800"/>
            <a:ext cx="1711353" cy="2386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887682"/>
            <a:ext cx="838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Çolm-Im-es</a:t>
            </a:r>
            <a:r>
              <a:rPr lang="en-US" sz="2800" b="1" dirty="0">
                <a:latin typeface="ML-Aathira" pitchFamily="82" charset="0"/>
              </a:rPr>
              <a:t>¯ </a:t>
            </a:r>
            <a:r>
              <a:rPr lang="en-US" sz="2800" b="1" dirty="0" err="1">
                <a:latin typeface="ML-Aathira" pitchFamily="82" charset="0"/>
              </a:rPr>
              <a:t>XpSÀ¶p</a:t>
            </a:r>
            <a:r>
              <a:rPr lang="en-US" sz="2800" b="1" dirty="0">
                <a:latin typeface="ML-Aathira" pitchFamily="82" charset="0"/>
              </a:rPr>
              <a:t>-h-cp¶ </a:t>
            </a:r>
            <a:r>
              <a:rPr lang="en-US" sz="2800" b="1" dirty="0" err="1">
                <a:latin typeface="ML-Aathira" pitchFamily="82" charset="0"/>
              </a:rPr>
              <a:t>Ggm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gvN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ssI¯m-Imew</a:t>
            </a:r>
            <a:r>
              <a:rPr lang="en-US" sz="2800" b="1" dirty="0">
                <a:latin typeface="ML-Aathira" pitchFamily="82" charset="0"/>
              </a:rPr>
              <a:t> F¶-</a:t>
            </a:r>
            <a:r>
              <a:rPr lang="en-US" sz="2800" b="1" dirty="0" err="1">
                <a:latin typeface="ML-Aathira" pitchFamily="82" charset="0"/>
              </a:rPr>
              <a:t>dn</a:t>
            </a:r>
            <a:r>
              <a:rPr lang="en-US" sz="2800" b="1" dirty="0">
                <a:latin typeface="ML-Aathira" pitchFamily="82" charset="0"/>
              </a:rPr>
              <a:t>-b-s¸-Sp-¶-Xv. </a:t>
            </a:r>
            <a:r>
              <a:rPr lang="en-US" sz="2800" b="1" dirty="0" err="1">
                <a:latin typeface="ML-Aathira" pitchFamily="82" charset="0"/>
              </a:rPr>
              <a:t>ssI¯m</a:t>
            </a:r>
            <a:r>
              <a:rPr lang="en-US" sz="2800" b="1" dirty="0">
                <a:latin typeface="ML-Aathira" pitchFamily="82" charset="0"/>
              </a:rPr>
              <a:t> F¶ </a:t>
            </a:r>
            <a:r>
              <a:rPr lang="en-US" sz="2800" b="1" dirty="0" err="1">
                <a:latin typeface="ML-Aathira" pitchFamily="82" charset="0"/>
              </a:rPr>
              <a:t>kpdn-bm</a:t>
            </a:r>
            <a:r>
              <a:rPr lang="en-US" sz="2800" b="1" dirty="0">
                <a:latin typeface="ML-Aathira" pitchFamily="82" charset="0"/>
              </a:rPr>
              <a:t>\n </a:t>
            </a:r>
            <a:r>
              <a:rPr lang="en-US" sz="2800" b="1" dirty="0" err="1">
                <a:latin typeface="ML-Aathira" pitchFamily="82" charset="0"/>
              </a:rPr>
              <a:t>hm¡n</a:t>
            </a:r>
            <a:r>
              <a:rPr lang="en-US" sz="2800" b="1" dirty="0">
                <a:latin typeface="ML-Aathira" pitchFamily="82" charset="0"/>
              </a:rPr>
              <a:t>\v </a:t>
            </a:r>
            <a:r>
              <a:rPr lang="en-US" sz="2800" b="1" dirty="0" err="1">
                <a:latin typeface="ML-Aathira" pitchFamily="82" charset="0"/>
              </a:rPr>
              <a:t>hnf-sh-Sp¸p</a:t>
            </a:r>
            <a:r>
              <a:rPr lang="en-US" sz="2800" b="1" dirty="0">
                <a:latin typeface="ML-Aathira" pitchFamily="82" charset="0"/>
              </a:rPr>
              <a:t> \S-¡p¶ </a:t>
            </a:r>
            <a:r>
              <a:rPr lang="en-US" sz="2800" b="1" dirty="0" err="1">
                <a:latin typeface="ML-Aathira" pitchFamily="82" charset="0"/>
              </a:rPr>
              <a:t>Ime-amb</a:t>
            </a:r>
            <a:r>
              <a:rPr lang="en-US" sz="2800" b="1" dirty="0">
                <a:latin typeface="ML-Aathira" pitchFamily="82" charset="0"/>
              </a:rPr>
              <a:t> ‘</a:t>
            </a:r>
            <a:r>
              <a:rPr lang="en-US" sz="2800" b="1" dirty="0" err="1">
                <a:latin typeface="ML-Aathira" pitchFamily="82" charset="0"/>
              </a:rPr>
              <a:t>th</a:t>
            </a:r>
            <a:r>
              <a:rPr lang="en-US" sz="2800" b="1" dirty="0">
                <a:latin typeface="ML-Aathira" pitchFamily="82" charset="0"/>
              </a:rPr>
              <a:t>\</a:t>
            </a:r>
            <a:r>
              <a:rPr lang="en-US" sz="2800" b="1" dirty="0" err="1">
                <a:latin typeface="ML-Aathira" pitchFamily="82" charset="0"/>
              </a:rPr>
              <a:t>Â¡mew</a:t>
            </a:r>
            <a:r>
              <a:rPr lang="en-US" sz="2800" b="1" dirty="0">
                <a:latin typeface="ML-Aathira" pitchFamily="82" charset="0"/>
              </a:rPr>
              <a:t>’ </a:t>
            </a:r>
            <a:r>
              <a:rPr lang="en-US" sz="2800" b="1" dirty="0" err="1">
                <a:latin typeface="ML-Aathira" pitchFamily="82" charset="0"/>
              </a:rPr>
              <a:t>F¶mWv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AÀ°w</a:t>
            </a:r>
            <a:r>
              <a:rPr lang="en-US" sz="2800" b="1" dirty="0">
                <a:latin typeface="ML-Aathira" pitchFamily="82" charset="0"/>
              </a:rPr>
              <a:t>. ‘^</a:t>
            </a:r>
            <a:r>
              <a:rPr lang="en-US" sz="2800" b="1" dirty="0" err="1">
                <a:latin typeface="ML-Aathira" pitchFamily="82" charset="0"/>
              </a:rPr>
              <a:t>em</a:t>
            </a:r>
            <a:r>
              <a:rPr lang="en-US" sz="2800" b="1" dirty="0">
                <a:latin typeface="ML-Aathira" pitchFamily="82" charset="0"/>
              </a:rPr>
              <a:t>-K-a-</a:t>
            </a:r>
            <a:r>
              <a:rPr lang="en-US" sz="2800" b="1" dirty="0" err="1">
                <a:latin typeface="ML-Aathira" pitchFamily="82" charset="0"/>
              </a:rPr>
              <a:t>Imew</a:t>
            </a:r>
            <a:r>
              <a:rPr lang="en-US" sz="2800" b="1" dirty="0">
                <a:latin typeface="ML-Aathira" pitchFamily="82" charset="0"/>
              </a:rPr>
              <a:t>’ </a:t>
            </a:r>
            <a:r>
              <a:rPr lang="en-US" sz="2800" b="1" dirty="0" err="1">
                <a:latin typeface="ML-Aathira" pitchFamily="82" charset="0"/>
              </a:rPr>
              <a:t>F¶pw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Imew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Adn</a:t>
            </a:r>
            <a:r>
              <a:rPr lang="en-US" sz="2800" b="1" dirty="0">
                <a:latin typeface="ML-Aathira" pitchFamily="82" charset="0"/>
              </a:rPr>
              <a:t>-b-s¸-Sp-¶p. </a:t>
            </a:r>
            <a:r>
              <a:rPr lang="en-US" sz="2800" b="1" dirty="0" err="1">
                <a:latin typeface="ML-Aathira" pitchFamily="82" charset="0"/>
              </a:rPr>
              <a:t>k`-bpsS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hfÀ¨bv¡v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ASn-Øm</a:t>
            </a:r>
            <a:r>
              <a:rPr lang="en-US" sz="2800" b="1" dirty="0">
                <a:latin typeface="ML-Aathira" pitchFamily="82" charset="0"/>
              </a:rPr>
              <a:t>-\-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]{´­p </a:t>
            </a:r>
            <a:r>
              <a:rPr lang="en-US" sz="2800" b="1" dirty="0" err="1">
                <a:latin typeface="ML-Aathira" pitchFamily="82" charset="0"/>
              </a:rPr>
              <a:t>Çol</a:t>
            </a:r>
            <a:r>
              <a:rPr lang="en-US" sz="2800" b="1" dirty="0">
                <a:latin typeface="ML-Aathira" pitchFamily="82" charset="0"/>
              </a:rPr>
              <a:t>-·m-</a:t>
            </a:r>
            <a:r>
              <a:rPr lang="en-US" sz="2800" b="1" dirty="0" err="1">
                <a:latin typeface="ML-Aathira" pitchFamily="82" charset="0"/>
              </a:rPr>
              <a:t>cpsS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-\m-</a:t>
            </a:r>
            <a:r>
              <a:rPr lang="en-US" sz="2800" b="1" dirty="0" err="1">
                <a:latin typeface="ML-Aathira" pitchFamily="82" charset="0"/>
              </a:rPr>
              <a:t>tfm</a:t>
            </a:r>
            <a:r>
              <a:rPr lang="en-US" sz="2800" b="1" dirty="0">
                <a:latin typeface="ML-Aathira" pitchFamily="82" charset="0"/>
              </a:rPr>
              <a:t>-Sp-</a:t>
            </a:r>
            <a:r>
              <a:rPr lang="en-US" sz="2800" b="1" dirty="0" err="1">
                <a:latin typeface="ML-Aathira" pitchFamily="82" charset="0"/>
              </a:rPr>
              <a:t>Iq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Sn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bmWv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Imew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Bcw-`n</a:t>
            </a:r>
            <a:r>
              <a:rPr lang="en-US" sz="2800" b="1" dirty="0">
                <a:latin typeface="ML-Aathira" pitchFamily="82" charset="0"/>
              </a:rPr>
              <a:t>-¡p-¶-Xv. </a:t>
            </a:r>
            <a:r>
              <a:rPr lang="en-US" sz="2800" b="1" dirty="0" err="1">
                <a:latin typeface="ML-Aathira" pitchFamily="82" charset="0"/>
              </a:rPr>
              <a:t>k`-bpsS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hfÀ</a:t>
            </a:r>
            <a:r>
              <a:rPr lang="en-US" sz="2800" b="1" dirty="0">
                <a:latin typeface="ML-Aathira" pitchFamily="82" charset="0"/>
              </a:rPr>
              <a:t>¨-</a:t>
            </a:r>
            <a:r>
              <a:rPr lang="en-US" sz="2800" b="1" dirty="0" err="1">
                <a:latin typeface="ML-Aathira" pitchFamily="82" charset="0"/>
              </a:rPr>
              <a:t>bv¡p-th­n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cà</a:t>
            </a:r>
            <a:r>
              <a:rPr lang="en-US" sz="2800" b="1" dirty="0">
                <a:latin typeface="ML-Aathira" pitchFamily="82" charset="0"/>
              </a:rPr>
              <a:t>-km-£</a:t>
            </a:r>
            <a:r>
              <a:rPr lang="en-US" sz="2800" b="1" dirty="0" err="1">
                <a:latin typeface="ML-Aathira" pitchFamily="82" charset="0"/>
              </a:rPr>
              <a:t>nXzw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hcn</a:t>
            </a:r>
            <a:r>
              <a:rPr lang="en-US" sz="2800" b="1" dirty="0">
                <a:latin typeface="ML-Aathira" pitchFamily="82" charset="0"/>
              </a:rPr>
              <a:t>¨ hnip-²sc Cu </a:t>
            </a:r>
            <a:r>
              <a:rPr lang="en-US" sz="2800" b="1" dirty="0" err="1">
                <a:latin typeface="ML-Aathira" pitchFamily="82" charset="0"/>
              </a:rPr>
              <a:t>Ime</a:t>
            </a:r>
            <a:r>
              <a:rPr lang="en-US" sz="2800" b="1" dirty="0">
                <a:latin typeface="ML-Aathira" pitchFamily="82" charset="0"/>
              </a:rPr>
              <a:t>-¯</a:t>
            </a:r>
            <a:r>
              <a:rPr lang="en-US" sz="2800" b="1" dirty="0" err="1">
                <a:latin typeface="ML-Aathira" pitchFamily="82" charset="0"/>
              </a:rPr>
              <a:t>nse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shf</a:t>
            </a:r>
            <a:r>
              <a:rPr lang="en-US" sz="2800" b="1" dirty="0">
                <a:latin typeface="ML-Aathira" pitchFamily="82" charset="0"/>
              </a:rPr>
              <a:t>-fn-</a:t>
            </a:r>
            <a:r>
              <a:rPr lang="en-US" sz="2800" b="1" dirty="0" err="1">
                <a:latin typeface="ML-Aathira" pitchFamily="82" charset="0"/>
              </a:rPr>
              <a:t>bm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gvN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fnÂ</a:t>
            </a:r>
            <a:r>
              <a:rPr lang="en-US" sz="2800" b="1" dirty="0">
                <a:latin typeface="ML-Aathira" pitchFamily="82" charset="0"/>
              </a:rPr>
              <a:t>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-¡p-¶p. </a:t>
            </a:r>
            <a:r>
              <a:rPr lang="en-US" sz="2800" b="1" dirty="0" err="1">
                <a:latin typeface="ML-Aathira" pitchFamily="82" charset="0"/>
              </a:rPr>
              <a:t>k`-bpsS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hfÀ</a:t>
            </a:r>
            <a:r>
              <a:rPr lang="en-US" sz="2800" b="1" dirty="0">
                <a:latin typeface="ML-Aathira" pitchFamily="82" charset="0"/>
              </a:rPr>
              <a:t>¨-</a:t>
            </a:r>
            <a:r>
              <a:rPr lang="en-US" sz="2800" b="1" dirty="0" err="1">
                <a:latin typeface="ML-Aathira" pitchFamily="82" charset="0"/>
              </a:rPr>
              <a:t>bv¡mbn</a:t>
            </a:r>
            <a:r>
              <a:rPr lang="en-US" sz="2800" b="1" dirty="0">
                <a:latin typeface="ML-Aathira" pitchFamily="82" charset="0"/>
              </a:rPr>
              <a:t> {]b-Xv\n-¡m-\p-ff </a:t>
            </a:r>
            <a:r>
              <a:rPr lang="en-US" sz="2800" b="1" dirty="0" err="1">
                <a:latin typeface="ML-Aathira" pitchFamily="82" charset="0"/>
              </a:rPr>
              <a:t>XmÂ</a:t>
            </a:r>
            <a:r>
              <a:rPr lang="en-US" sz="2800" b="1" dirty="0">
                <a:latin typeface="ML-Aathira" pitchFamily="82" charset="0"/>
              </a:rPr>
              <a:t>¸-</a:t>
            </a:r>
            <a:r>
              <a:rPr lang="en-US" sz="2800" b="1" dirty="0" err="1">
                <a:latin typeface="ML-Aathira" pitchFamily="82" charset="0"/>
              </a:rPr>
              <a:t>cyhpw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ssNX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yhpw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Ime¯v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k`m</a:t>
            </a:r>
            <a:r>
              <a:rPr lang="en-US" sz="2800" b="1" dirty="0">
                <a:latin typeface="ML-Aathira" pitchFamily="82" charset="0"/>
              </a:rPr>
              <a:t>-a-¡Ä </a:t>
            </a:r>
            <a:r>
              <a:rPr lang="en-US" sz="2800" b="1" dirty="0" err="1">
                <a:latin typeface="ML-Aathira" pitchFamily="82" charset="0"/>
              </a:rPr>
              <a:t>BÀPn</a:t>
            </a:r>
            <a:r>
              <a:rPr lang="en-US" sz="2800" b="1" dirty="0">
                <a:latin typeface="ML-Aathira" pitchFamily="82" charset="0"/>
              </a:rPr>
              <a:t>-¡</a:t>
            </a:r>
            <a:r>
              <a:rPr lang="en-US" sz="2800" b="1" dirty="0" err="1">
                <a:latin typeface="ML-Aathira" pitchFamily="82" charset="0"/>
              </a:rPr>
              <a:t>Ww</a:t>
            </a:r>
            <a:r>
              <a:rPr lang="en-US" sz="28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2800" y="381000"/>
            <a:ext cx="246894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ssI¯m-Imew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1066800"/>
            <a:ext cx="1371600" cy="1766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1066800"/>
            <a:ext cx="2057400" cy="230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9600" y="3657600"/>
            <a:ext cx="78486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sk</a:t>
            </a:r>
            <a:r>
              <a:rPr lang="en-US" sz="2800" b="1" dirty="0">
                <a:latin typeface="ML-Aathira" pitchFamily="82" charset="0"/>
              </a:rPr>
              <a:t>]</a:t>
            </a:r>
            <a:r>
              <a:rPr lang="en-US" sz="2800" b="1" dirty="0" err="1">
                <a:latin typeface="ML-Aathira" pitchFamily="82" charset="0"/>
              </a:rPr>
              <a:t>väw-_À</a:t>
            </a:r>
            <a:r>
              <a:rPr lang="en-US" sz="2800" b="1" dirty="0">
                <a:latin typeface="ML-Aathira" pitchFamily="82" charset="0"/>
              </a:rPr>
              <a:t> 14þmw </a:t>
            </a:r>
            <a:r>
              <a:rPr lang="en-US" sz="2800" b="1" dirty="0" err="1">
                <a:latin typeface="ML-Aathira" pitchFamily="82" charset="0"/>
              </a:rPr>
              <a:t>XobXn</a:t>
            </a:r>
            <a:r>
              <a:rPr lang="en-US" sz="2800" b="1" dirty="0">
                <a:latin typeface="ML-Aathira" pitchFamily="82" charset="0"/>
              </a:rPr>
              <a:t> BN-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-¡p¶ </a:t>
            </a:r>
            <a:r>
              <a:rPr lang="en-US" sz="2800" b="1" dirty="0" err="1">
                <a:latin typeface="ML-Aathira" pitchFamily="82" charset="0"/>
              </a:rPr>
              <a:t>Ipcn-insâ</a:t>
            </a:r>
            <a:r>
              <a:rPr lang="en-US" sz="2800" b="1" dirty="0">
                <a:latin typeface="ML-Aathira" pitchFamily="82" charset="0"/>
              </a:rPr>
              <a:t> ]</a:t>
            </a:r>
            <a:r>
              <a:rPr lang="en-US" sz="2800" b="1" dirty="0" err="1">
                <a:latin typeface="ML-Aathira" pitchFamily="82" charset="0"/>
              </a:rPr>
              <a:t>pI-gvN-bpsS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-\</a:t>
            </a:r>
            <a:r>
              <a:rPr lang="en-US" sz="2800" b="1" dirty="0" err="1">
                <a:latin typeface="ML-Aathira" pitchFamily="82" charset="0"/>
              </a:rPr>
              <a:t>mÄ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tI</a:t>
            </a:r>
            <a:r>
              <a:rPr lang="en-US" sz="2800" b="1" dirty="0">
                <a:latin typeface="ML-Aathira" pitchFamily="82" charset="0"/>
              </a:rPr>
              <a:t>{µ-am-¡n-</a:t>
            </a:r>
            <a:r>
              <a:rPr lang="en-US" sz="2800" b="1" dirty="0" err="1">
                <a:latin typeface="ML-Aathira" pitchFamily="82" charset="0"/>
              </a:rPr>
              <a:t>bp</a:t>
            </a:r>
            <a:r>
              <a:rPr lang="en-US" sz="2800" b="1" dirty="0">
                <a:latin typeface="ML-Aathira" pitchFamily="82" charset="0"/>
              </a:rPr>
              <a:t>-ff </a:t>
            </a:r>
            <a:r>
              <a:rPr lang="en-US" sz="2800" b="1" dirty="0" err="1">
                <a:latin typeface="ML-Aathira" pitchFamily="82" charset="0"/>
              </a:rPr>
              <a:t>Ime</a:t>
            </a:r>
            <a:r>
              <a:rPr lang="en-US" sz="2800" b="1" dirty="0">
                <a:latin typeface="ML-Aathira" pitchFamily="82" charset="0"/>
              </a:rPr>
              <a:t>-§</a:t>
            </a:r>
            <a:r>
              <a:rPr lang="en-US" sz="2800" b="1" dirty="0" err="1">
                <a:latin typeface="ML-Aathira" pitchFamily="82" charset="0"/>
              </a:rPr>
              <a:t>fmWv</a:t>
            </a:r>
            <a:r>
              <a:rPr lang="en-US" sz="2800" b="1" dirty="0">
                <a:latin typeface="ML-Aathira" pitchFamily="82" charset="0"/>
              </a:rPr>
              <a:t> Gen-</a:t>
            </a:r>
            <a:r>
              <a:rPr lang="en-US" sz="2800" b="1" dirty="0" err="1">
                <a:latin typeface="ML-Aathira" pitchFamily="82" charset="0"/>
              </a:rPr>
              <a:t>bm</a:t>
            </a:r>
            <a:r>
              <a:rPr lang="en-US" sz="2800" b="1" dirty="0">
                <a:latin typeface="ML-Aathira" pitchFamily="82" charset="0"/>
              </a:rPr>
              <a:t>-þ-</a:t>
            </a:r>
            <a:r>
              <a:rPr lang="en-US" sz="2800" b="1" dirty="0" err="1">
                <a:latin typeface="ML-Aathira" pitchFamily="82" charset="0"/>
              </a:rPr>
              <a:t>Éo-hm</a:t>
            </a:r>
            <a:r>
              <a:rPr lang="en-US" sz="2800" b="1" dirty="0">
                <a:latin typeface="ML-Aathira" pitchFamily="82" charset="0"/>
              </a:rPr>
              <a:t>-þ-</a:t>
            </a:r>
            <a:r>
              <a:rPr lang="en-US" sz="2800" b="1" dirty="0" err="1">
                <a:latin typeface="ML-Aathira" pitchFamily="82" charset="0"/>
              </a:rPr>
              <a:t>aq-i</a:t>
            </a:r>
            <a:r>
              <a:rPr lang="en-US" sz="2800" b="1" dirty="0">
                <a:latin typeface="ML-Aathira" pitchFamily="82" charset="0"/>
              </a:rPr>
              <a:t>. </a:t>
            </a:r>
            <a:r>
              <a:rPr lang="en-US" sz="2800" b="1" dirty="0" err="1">
                <a:latin typeface="ML-Aathira" pitchFamily="82" charset="0"/>
              </a:rPr>
              <a:t>Cutim-bpsS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cq</a:t>
            </a:r>
            <a:r>
              <a:rPr lang="en-US" sz="2800" b="1" dirty="0">
                <a:latin typeface="ML-Aathira" pitchFamily="82" charset="0"/>
              </a:rPr>
              <a:t>]m-´-co-I-c-W-</a:t>
            </a:r>
            <a:r>
              <a:rPr lang="en-US" sz="2800" b="1" dirty="0" err="1">
                <a:latin typeface="ML-Aathira" pitchFamily="82" charset="0"/>
              </a:rPr>
              <a:t>th</a:t>
            </a:r>
            <a:r>
              <a:rPr lang="en-US" sz="2800" b="1" dirty="0">
                <a:latin typeface="ML-Aathira" pitchFamily="82" charset="0"/>
              </a:rPr>
              <a:t>-f-</a:t>
            </a:r>
            <a:r>
              <a:rPr lang="en-US" sz="2800" b="1" dirty="0" err="1">
                <a:latin typeface="ML-Aathira" pitchFamily="82" charset="0"/>
              </a:rPr>
              <a:t>bnÂ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Ahn</a:t>
            </a:r>
            <a:r>
              <a:rPr lang="en-US" sz="2800" b="1" dirty="0">
                <a:latin typeface="ML-Aathira" pitchFamily="82" charset="0"/>
              </a:rPr>
              <a:t>-Sp-</a:t>
            </a:r>
            <a:r>
              <a:rPr lang="en-US" sz="2800" b="1" dirty="0" err="1">
                <a:latin typeface="ML-Aathira" pitchFamily="82" charset="0"/>
              </a:rPr>
              <a:t>t¯m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sSm¸w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Xy</a:t>
            </a:r>
            <a:r>
              <a:rPr lang="en-US" sz="2800" b="1" dirty="0">
                <a:latin typeface="ML-Aathira" pitchFamily="82" charset="0"/>
              </a:rPr>
              <a:t>-£-s¸« </a:t>
            </a:r>
            <a:r>
              <a:rPr lang="en-US" sz="2800" b="1" dirty="0" err="1">
                <a:latin typeface="ML-Aathira" pitchFamily="82" charset="0"/>
              </a:rPr>
              <a:t>tamibpw</a:t>
            </a:r>
            <a:r>
              <a:rPr lang="en-US" sz="2800" b="1" dirty="0">
                <a:latin typeface="ML-Aathira" pitchFamily="82" charset="0"/>
              </a:rPr>
              <a:t> Gen-</a:t>
            </a:r>
            <a:r>
              <a:rPr lang="en-US" sz="2800" b="1" dirty="0" err="1">
                <a:latin typeface="ML-Aathira" pitchFamily="82" charset="0"/>
              </a:rPr>
              <a:t>bmbpw</a:t>
            </a:r>
            <a:r>
              <a:rPr lang="en-US" sz="2800" b="1" dirty="0">
                <a:latin typeface="ML-Aathira" pitchFamily="82" charset="0"/>
              </a:rPr>
              <a:t> Cu </a:t>
            </a:r>
            <a:r>
              <a:rPr lang="en-US" sz="2800" b="1" dirty="0" err="1">
                <a:latin typeface="ML-Aathira" pitchFamily="82" charset="0"/>
              </a:rPr>
              <a:t>Ime¯v</a:t>
            </a:r>
            <a:r>
              <a:rPr lang="en-US" sz="2800" b="1" dirty="0">
                <a:latin typeface="ML-Aathira" pitchFamily="82" charset="0"/>
              </a:rPr>
              <a:t> {]</a:t>
            </a:r>
            <a:r>
              <a:rPr lang="en-US" sz="2800" b="1" dirty="0" err="1">
                <a:latin typeface="ML-Aathira" pitchFamily="82" charset="0"/>
              </a:rPr>
              <a:t>tXy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A\p-</a:t>
            </a:r>
            <a:r>
              <a:rPr lang="en-US" sz="2800" b="1" dirty="0" err="1">
                <a:latin typeface="ML-Aathira" pitchFamily="82" charset="0"/>
              </a:rPr>
              <a:t>kva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cn</a:t>
            </a:r>
            <a:r>
              <a:rPr lang="en-US" sz="2800" b="1" dirty="0">
                <a:latin typeface="ML-Aathira" pitchFamily="82" charset="0"/>
              </a:rPr>
              <a:t>-¡-s¸-Sp-¶p.</a:t>
            </a:r>
          </a:p>
        </p:txBody>
      </p:sp>
      <p:sp>
        <p:nvSpPr>
          <p:cNvPr id="8" name="Rectangle 7"/>
          <p:cNvSpPr/>
          <p:nvPr/>
        </p:nvSpPr>
        <p:spPr>
          <a:xfrm>
            <a:off x="2224256" y="381000"/>
            <a:ext cx="4709944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Gen-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-þ-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Éo-hm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-þ-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aq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-e-§Ä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5800" y="3048000"/>
            <a:ext cx="76962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Bcm</a:t>
            </a:r>
            <a:r>
              <a:rPr lang="en-US" sz="2800" b="1" dirty="0">
                <a:latin typeface="ML-Aathira" pitchFamily="82" charset="0"/>
              </a:rPr>
              <a:t>-[-\m-h-Õ-c-¯</a:t>
            </a:r>
            <a:r>
              <a:rPr lang="en-US" sz="2800" b="1" dirty="0" err="1">
                <a:latin typeface="ML-Aathira" pitchFamily="82" charset="0"/>
              </a:rPr>
              <a:t>nse</a:t>
            </a:r>
            <a:r>
              <a:rPr lang="en-US" sz="2800" b="1" dirty="0">
                <a:latin typeface="ML-Aathira" pitchFamily="82" charset="0"/>
              </a:rPr>
              <a:t> Ah-km-\s¯ \</a:t>
            </a:r>
            <a:r>
              <a:rPr lang="en-US" sz="2800" b="1" dirty="0" err="1">
                <a:latin typeface="ML-Aathira" pitchFamily="82" charset="0"/>
              </a:rPr>
              <a:t>mem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gvN</a:t>
            </a:r>
            <a:r>
              <a:rPr lang="en-US" sz="2800" b="1" dirty="0">
                <a:latin typeface="ML-Aathira" pitchFamily="82" charset="0"/>
              </a:rPr>
              <a:t>-IÄ </a:t>
            </a:r>
            <a:r>
              <a:rPr lang="en-US" sz="2800" b="1" dirty="0" err="1">
                <a:latin typeface="ML-Aathira" pitchFamily="82" charset="0"/>
              </a:rPr>
              <a:t>tNcp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Ime-amWv</a:t>
            </a:r>
            <a:r>
              <a:rPr lang="en-US" sz="2800" b="1" dirty="0">
                <a:latin typeface="ML-Aathira" pitchFamily="82" charset="0"/>
              </a:rPr>
              <a:t> ]f-fn-¡q-</a:t>
            </a:r>
            <a:r>
              <a:rPr lang="en-US" sz="2800" b="1" dirty="0" err="1">
                <a:latin typeface="ML-Aathira" pitchFamily="82" charset="0"/>
              </a:rPr>
              <a:t>Zm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i</a:t>
            </a:r>
            <a:r>
              <a:rPr lang="en-US" sz="2800" b="1" dirty="0">
                <a:latin typeface="ML-Aathira" pitchFamily="82" charset="0"/>
              </a:rPr>
              <a:t>-¡mew. bpKm-´y-¯nÂ Cutim Xsâ aW-hm-«n-bmb Xncp-k-`sb ]nXm-hn\p kaÀ¸n-¡p-¶-Xns\ Cu Ime¯v A\p-kva-cn-¡p-¶p. </a:t>
            </a:r>
          </a:p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BZys</a:t>
            </a:r>
            <a:r>
              <a:rPr lang="en-US" sz="2800" b="1" dirty="0">
                <a:latin typeface="ML-Aathira" pitchFamily="82" charset="0"/>
              </a:rPr>
              <a:t>¯ BgvN-bnse Xncp\mÄXs¶ k`m kaÀ¸-W-¯n-cp-\mÄ F¶m-W-dn-b-s¸-Sp-¶-Xv. </a:t>
            </a:r>
            <a:r>
              <a:rPr lang="en-US" sz="2800" b="1" dirty="0" err="1">
                <a:latin typeface="ML-Aathira" pitchFamily="82" charset="0"/>
              </a:rPr>
              <a:t>k`-sb</a:t>
            </a:r>
            <a:r>
              <a:rPr lang="en-US" sz="2800" b="1" dirty="0">
                <a:latin typeface="ML-Aathira" pitchFamily="82" charset="0"/>
              </a:rPr>
              <a:t>-¡p-</a:t>
            </a:r>
            <a:r>
              <a:rPr lang="en-US" sz="2800" b="1" dirty="0" err="1">
                <a:latin typeface="ML-Aathira" pitchFamily="82" charset="0"/>
              </a:rPr>
              <a:t>dn¨v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IqSp</a:t>
            </a:r>
            <a:r>
              <a:rPr lang="en-US" sz="2800" b="1" dirty="0">
                <a:latin typeface="ML-Aathira" pitchFamily="82" charset="0"/>
              </a:rPr>
              <a:t>-XÂ [</a:t>
            </a:r>
            <a:r>
              <a:rPr lang="en-US" sz="2800" b="1" dirty="0" err="1">
                <a:latin typeface="ML-Aathira" pitchFamily="82" charset="0"/>
              </a:rPr>
              <a:t>ym</a:t>
            </a:r>
            <a:r>
              <a:rPr lang="en-US" sz="2800" b="1" dirty="0">
                <a:latin typeface="ML-Aathira" pitchFamily="82" charset="0"/>
              </a:rPr>
              <a:t>\n-¡</a:t>
            </a:r>
            <a:r>
              <a:rPr lang="en-US" sz="2800" b="1" dirty="0" err="1">
                <a:latin typeface="ML-Aathira" pitchFamily="82" charset="0"/>
              </a:rPr>
              <a:t>phm</a:t>
            </a:r>
            <a:r>
              <a:rPr lang="en-US" sz="2800" b="1" dirty="0">
                <a:latin typeface="ML-Aathira" pitchFamily="82" charset="0"/>
              </a:rPr>
              <a:t>\pw </a:t>
            </a:r>
            <a:r>
              <a:rPr lang="en-US" sz="2800" b="1" dirty="0" err="1">
                <a:latin typeface="ML-Aathira" pitchFamily="82" charset="0"/>
              </a:rPr>
              <a:t>kzÀtKm</a:t>
            </a:r>
            <a:r>
              <a:rPr lang="en-US" sz="2800" b="1" dirty="0">
                <a:latin typeface="ML-Aathira" pitchFamily="82" charset="0"/>
              </a:rPr>
              <a:t>-·p-J-</a:t>
            </a:r>
            <a:r>
              <a:rPr lang="en-US" sz="2800" b="1" dirty="0" err="1">
                <a:latin typeface="ML-Aathira" pitchFamily="82" charset="0"/>
              </a:rPr>
              <a:t>ambn</a:t>
            </a:r>
            <a:r>
              <a:rPr lang="en-US" sz="2800" b="1" dirty="0">
                <a:latin typeface="ML-Aathira" pitchFamily="82" charset="0"/>
              </a:rPr>
              <a:t> \</a:t>
            </a:r>
            <a:r>
              <a:rPr lang="en-US" sz="2800" b="1" dirty="0" err="1">
                <a:latin typeface="ML-Aathira" pitchFamily="82" charset="0"/>
              </a:rPr>
              <a:t>o§p</a:t>
            </a:r>
            <a:r>
              <a:rPr lang="en-US" sz="2800" b="1" dirty="0">
                <a:latin typeface="ML-Aathira" pitchFamily="82" charset="0"/>
              </a:rPr>
              <a:t>¶ </a:t>
            </a:r>
            <a:r>
              <a:rPr lang="en-US" sz="2800" b="1" dirty="0" err="1">
                <a:latin typeface="ML-Aathira" pitchFamily="82" charset="0"/>
              </a:rPr>
              <a:t>k`-tbmSv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XmZm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ßy</a:t>
            </a:r>
            <a:r>
              <a:rPr lang="en-US" sz="2800" b="1" dirty="0">
                <a:latin typeface="ML-Aathira" pitchFamily="82" charset="0"/>
              </a:rPr>
              <a:t>-s¸-</a:t>
            </a:r>
            <a:r>
              <a:rPr lang="en-US" sz="2800" b="1" dirty="0" err="1">
                <a:latin typeface="ML-Aathira" pitchFamily="82" charset="0"/>
              </a:rPr>
              <a:t>Sm</a:t>
            </a:r>
            <a:r>
              <a:rPr lang="en-US" sz="2800" b="1" dirty="0">
                <a:latin typeface="ML-Aathira" pitchFamily="82" charset="0"/>
              </a:rPr>
              <a:t>\pw Cu </a:t>
            </a:r>
            <a:r>
              <a:rPr lang="en-US" sz="2800" b="1" dirty="0" err="1">
                <a:latin typeface="ML-Aathira" pitchFamily="82" charset="0"/>
              </a:rPr>
              <a:t>Ime-L«w</a:t>
            </a:r>
            <a:r>
              <a:rPr lang="en-US" sz="2800" b="1" dirty="0">
                <a:latin typeface="ML-Aathira" pitchFamily="82" charset="0"/>
              </a:rPr>
              <a:t> \s½ </a:t>
            </a:r>
            <a:r>
              <a:rPr lang="en-US" sz="2800" b="1" dirty="0" err="1">
                <a:latin typeface="ML-Aathira" pitchFamily="82" charset="0"/>
              </a:rPr>
              <a:t>klm-bn</a:t>
            </a:r>
            <a:r>
              <a:rPr lang="en-US" sz="2800" b="1" dirty="0">
                <a:latin typeface="ML-Aathira" pitchFamily="82" charset="0"/>
              </a:rPr>
              <a:t>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3045165" y="381000"/>
            <a:ext cx="305083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]f-fn-¡q-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1066799"/>
            <a:ext cx="1447800" cy="19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459968"/>
            <a:ext cx="822960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-[m-\-h-Õ-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chpw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bma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°-\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IpÀ_m</a:t>
            </a:r>
            <a:r>
              <a:rPr lang="en-US" sz="2500" b="1" dirty="0">
                <a:latin typeface="ML-Aathira" pitchFamily="82" charset="0"/>
              </a:rPr>
              <a:t>-\-</a:t>
            </a:r>
            <a:r>
              <a:rPr lang="en-US" sz="2500" b="1" dirty="0" err="1">
                <a:latin typeface="ML-Aathira" pitchFamily="82" charset="0"/>
              </a:rPr>
              <a:t>bnÂ</a:t>
            </a:r>
            <a:r>
              <a:rPr lang="en-US" sz="2500" b="1" dirty="0">
                <a:latin typeface="ML-Aathira" pitchFamily="82" charset="0"/>
              </a:rPr>
              <a:t>, {]</a:t>
            </a:r>
            <a:r>
              <a:rPr lang="en-US" sz="2500" b="1" dirty="0" err="1">
                <a:latin typeface="ML-Aathira" pitchFamily="82" charset="0"/>
              </a:rPr>
              <a:t>tXy-In¨p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RmbdmgvN</a:t>
            </a:r>
            <a:r>
              <a:rPr lang="en-US" sz="2500" b="1" dirty="0">
                <a:latin typeface="ML-Aathira" pitchFamily="82" charset="0"/>
              </a:rPr>
              <a:t> kt½-f-\-¯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\mw </a:t>
            </a:r>
            <a:r>
              <a:rPr lang="en-US" sz="2500" b="1" dirty="0" err="1">
                <a:latin typeface="ML-Aathira" pitchFamily="82" charset="0"/>
              </a:rPr>
              <a:t>BtLm-jn</a:t>
            </a:r>
            <a:r>
              <a:rPr lang="en-US" sz="2500" b="1" dirty="0">
                <a:latin typeface="ML-Aathira" pitchFamily="82" charset="0"/>
              </a:rPr>
              <a:t>-¡p¶ </a:t>
            </a:r>
            <a:r>
              <a:rPr lang="en-US" sz="2500" b="1" dirty="0" err="1">
                <a:latin typeface="ML-Aathira" pitchFamily="82" charset="0"/>
              </a:rPr>
              <a:t>aninlmbpsS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cl-kyw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Ahn-Sps</a:t>
            </a:r>
            <a:r>
              <a:rPr lang="en-US" sz="2500" b="1" dirty="0">
                <a:latin typeface="ML-Aathira" pitchFamily="82" charset="0"/>
              </a:rPr>
              <a:t>¯ a\p-</a:t>
            </a:r>
            <a:r>
              <a:rPr lang="en-US" sz="2500" b="1" dirty="0" err="1">
                <a:latin typeface="ML-Aathira" pitchFamily="82" charset="0"/>
              </a:rPr>
              <a:t>jym</a:t>
            </a:r>
            <a:r>
              <a:rPr lang="en-US" sz="2500" b="1" dirty="0">
                <a:latin typeface="ML-Aathira" pitchFamily="82" charset="0"/>
              </a:rPr>
              <a:t>-h-</a:t>
            </a:r>
            <a:r>
              <a:rPr lang="en-US" sz="2500" b="1" dirty="0" err="1">
                <a:latin typeface="ML-Aathira" pitchFamily="82" charset="0"/>
              </a:rPr>
              <a:t>Xm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chpw</a:t>
            </a:r>
            <a:r>
              <a:rPr lang="en-US" sz="2500" b="1" dirty="0">
                <a:latin typeface="ML-Aathira" pitchFamily="82" charset="0"/>
              </a:rPr>
              <a:t> s]k-lm-</a:t>
            </a:r>
            <a:r>
              <a:rPr lang="en-US" sz="2500" b="1" dirty="0" err="1">
                <a:latin typeface="ML-Aathira" pitchFamily="82" charset="0"/>
              </a:rPr>
              <a:t>bpw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bma</a:t>
            </a:r>
            <a:r>
              <a:rPr lang="en-US" sz="2500" b="1" dirty="0">
                <a:latin typeface="ML-Aathira" pitchFamily="82" charset="0"/>
              </a:rPr>
              <a:t>-{]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BtLm</a:t>
            </a:r>
            <a:r>
              <a:rPr lang="en-US" sz="2500" b="1" dirty="0">
                <a:latin typeface="ML-Aathira" pitchFamily="82" charset="0"/>
              </a:rPr>
              <a:t>-j-¯n-</a:t>
            </a:r>
            <a:r>
              <a:rPr lang="en-US" sz="2500" b="1" dirty="0" err="1">
                <a:latin typeface="ML-Aathira" pitchFamily="82" charset="0"/>
              </a:rPr>
              <a:t>eqsS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Hmtcm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</a:t>
            </a:r>
            <a:r>
              <a:rPr lang="en-US" sz="2500" b="1" dirty="0">
                <a:latin typeface="ML-Aathira" pitchFamily="82" charset="0"/>
              </a:rPr>
              <a:t>-k-¯</a:t>
            </a:r>
            <a:r>
              <a:rPr lang="en-US" sz="2500" b="1" dirty="0" err="1">
                <a:latin typeface="ML-Aathira" pitchFamily="82" charset="0"/>
              </a:rPr>
              <a:t>nsâbpw</a:t>
            </a:r>
            <a:r>
              <a:rPr lang="en-US" sz="2500" b="1" dirty="0">
                <a:latin typeface="ML-Aathira" pitchFamily="82" charset="0"/>
              </a:rPr>
              <a:t> ka-b-¯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DÄt¨À¡p-Ibpw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AXns</a:t>
            </a:r>
            <a:r>
              <a:rPr lang="en-US" sz="2500" b="1" dirty="0">
                <a:latin typeface="ML-Aathira" pitchFamily="82" charset="0"/>
              </a:rPr>
              <a:t>\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m´c</a:t>
            </a:r>
            <a:r>
              <a:rPr lang="en-US" sz="2500" b="1" dirty="0">
                <a:latin typeface="ML-Aathira" pitchFamily="82" charset="0"/>
              </a:rPr>
              <a:t>-s¸-Sp-¯p-</a:t>
            </a:r>
            <a:r>
              <a:rPr lang="en-US" sz="2500" b="1" dirty="0" err="1">
                <a:latin typeface="ML-Aathira" pitchFamily="82" charset="0"/>
              </a:rPr>
              <a:t>Ibpw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sN¿p</a:t>
            </a:r>
            <a:r>
              <a:rPr lang="en-US" sz="2500" b="1" dirty="0">
                <a:latin typeface="ML-Aathira" pitchFamily="82" charset="0"/>
              </a:rPr>
              <a:t>-¶p. Cu </a:t>
            </a:r>
            <a:r>
              <a:rPr lang="en-US" sz="2500" b="1" dirty="0" err="1">
                <a:latin typeface="ML-Aathira" pitchFamily="82" charset="0"/>
              </a:rPr>
              <a:t>BtLmjw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nc-´cw</a:t>
            </a:r>
            <a:r>
              <a:rPr lang="en-US" sz="2500" b="1" dirty="0">
                <a:latin typeface="ML-Aathira" pitchFamily="82" charset="0"/>
              </a:rPr>
              <a:t> {]</a:t>
            </a:r>
            <a:r>
              <a:rPr lang="en-US" sz="2500" b="1" dirty="0" err="1">
                <a:latin typeface="ML-Aathira" pitchFamily="82" charset="0"/>
              </a:rPr>
              <a:t>mÀ°n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pI</a:t>
            </a:r>
            <a:r>
              <a:rPr lang="en-US" sz="2500" b="1" dirty="0">
                <a:latin typeface="ML-Aathira" pitchFamily="82" charset="0"/>
              </a:rPr>
              <a:t> F¶ </a:t>
            </a:r>
            <a:r>
              <a:rPr lang="en-US" sz="2500" b="1" dirty="0" err="1">
                <a:latin typeface="ML-Aathira" pitchFamily="82" charset="0"/>
              </a:rPr>
              <a:t>ssÇln</a:t>
            </a:r>
            <a:r>
              <a:rPr lang="en-US" sz="2500" b="1" dirty="0">
                <a:latin typeface="ML-Aathira" pitchFamily="82" charset="0"/>
              </a:rPr>
              <a:t>--</a:t>
            </a:r>
            <a:r>
              <a:rPr lang="en-US" sz="2500" b="1" dirty="0" err="1">
                <a:latin typeface="ML-Aathira" pitchFamily="82" charset="0"/>
              </a:rPr>
              <a:t>Im-lzm</a:t>
            </a:r>
            <a:r>
              <a:rPr lang="en-US" sz="2500" b="1" dirty="0">
                <a:latin typeface="ML-Aathira" pitchFamily="82" charset="0"/>
              </a:rPr>
              <a:t>\§</a:t>
            </a:r>
            <a:r>
              <a:rPr lang="en-US" sz="2500" b="1" dirty="0" err="1">
                <a:latin typeface="ML-Aathira" pitchFamily="82" charset="0"/>
              </a:rPr>
              <a:t>tfmSp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hniz-kvXX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peÀ¯ns¡m</a:t>
            </a:r>
            <a:r>
              <a:rPr lang="en-US" sz="2500" b="1" dirty="0">
                <a:latin typeface="ML-Aathira" pitchFamily="82" charset="0"/>
              </a:rPr>
              <a:t>-­v, </a:t>
            </a:r>
            <a:r>
              <a:rPr lang="en-US" sz="2500" b="1" dirty="0" err="1">
                <a:latin typeface="ML-Aathira" pitchFamily="82" charset="0"/>
              </a:rPr>
              <a:t>ssZh-kvXpXnbnÂ</a:t>
            </a:r>
            <a:r>
              <a:rPr lang="en-US" sz="2500" b="1" dirty="0">
                <a:latin typeface="ML-Aathira" pitchFamily="82" charset="0"/>
              </a:rPr>
              <a:t> Zn\-cm-{X-§-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apgp-h³ </a:t>
            </a:r>
            <a:r>
              <a:rPr lang="en-US" sz="2500" b="1" dirty="0" err="1">
                <a:latin typeface="ML-Aathira" pitchFamily="82" charset="0"/>
              </a:rPr>
              <a:t>KXn-sbbpw</a:t>
            </a:r>
            <a:r>
              <a:rPr lang="en-US" sz="2500" b="1" dirty="0">
                <a:latin typeface="ML-Aathira" pitchFamily="82" charset="0"/>
              </a:rPr>
              <a:t> hnip-²o-I-cn-¡-¯-¡-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-[-¯n-</a:t>
            </a:r>
            <a:r>
              <a:rPr lang="en-US" sz="2500" b="1" dirty="0" err="1">
                <a:latin typeface="ML-Aathira" pitchFamily="82" charset="0"/>
              </a:rPr>
              <a:t>emWp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kÖo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-¨n-«p-Å-Xv.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Cus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mXp</a:t>
            </a:r>
            <a:r>
              <a:rPr lang="en-US" sz="2500" b="1" dirty="0">
                <a:latin typeface="ML-Aathira" pitchFamily="82" charset="0"/>
              </a:rPr>
              <a:t> -{]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</a:t>
            </a:r>
            <a:r>
              <a:rPr lang="en-US" sz="2500" b="1" dirty="0" err="1">
                <a:latin typeface="ML-Aathira" pitchFamily="82" charset="0"/>
              </a:rPr>
              <a:t>bnÂ</a:t>
            </a:r>
            <a:r>
              <a:rPr lang="en-US" sz="2500" b="1" dirty="0">
                <a:latin typeface="ML-Aathira" pitchFamily="82" charset="0"/>
              </a:rPr>
              <a:t> ]¦p-</a:t>
            </a:r>
            <a:r>
              <a:rPr lang="en-US" sz="2500" b="1" dirty="0" err="1">
                <a:latin typeface="ML-Aathira" pitchFamily="82" charset="0"/>
              </a:rPr>
              <a:t>tNÀ¶p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sIm­v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kn</a:t>
            </a:r>
            <a:r>
              <a:rPr lang="en-US" sz="2500" b="1" dirty="0">
                <a:latin typeface="ML-Aathira" pitchFamily="82" charset="0"/>
              </a:rPr>
              <a:t>-IÄ (</a:t>
            </a:r>
            <a:r>
              <a:rPr lang="en-US" sz="2500" b="1" dirty="0" err="1">
                <a:latin typeface="ML-Aathira" pitchFamily="82" charset="0"/>
              </a:rPr>
              <a:t>sshZn</a:t>
            </a:r>
            <a:r>
              <a:rPr lang="en-US" sz="2500" b="1" dirty="0">
                <a:latin typeface="ML-Aathira" pitchFamily="82" charset="0"/>
              </a:rPr>
              <a:t>-IÀ, </a:t>
            </a:r>
            <a:r>
              <a:rPr lang="en-US" sz="2500" b="1" dirty="0" err="1">
                <a:latin typeface="ML-Aathira" pitchFamily="82" charset="0"/>
              </a:rPr>
              <a:t>k¶ykvXÀ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AXvambÀ</a:t>
            </a:r>
            <a:r>
              <a:rPr lang="en-US" sz="2500" b="1" dirty="0">
                <a:latin typeface="ML-Aathira" pitchFamily="82" charset="0"/>
              </a:rPr>
              <a:t>) amt½m-Zok </a:t>
            </a:r>
            <a:r>
              <a:rPr lang="en-US" sz="2500" b="1" dirty="0" err="1">
                <a:latin typeface="ML-Aathira" pitchFamily="82" charset="0"/>
              </a:rPr>
              <a:t>kzoI-cn</a:t>
            </a:r>
            <a:r>
              <a:rPr lang="en-US" sz="2500" b="1" dirty="0">
                <a:latin typeface="ML-Aathira" pitchFamily="82" charset="0"/>
              </a:rPr>
              <a:t>-¨-h-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cmP-Iob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utcm-lnXyw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nÀh-ln</a:t>
            </a:r>
            <a:r>
              <a:rPr lang="en-US" sz="2500" b="1" dirty="0">
                <a:latin typeface="ML-Aathira" pitchFamily="82" charset="0"/>
              </a:rPr>
              <a:t>-¡p-¶p. k` </a:t>
            </a:r>
            <a:r>
              <a:rPr lang="en-US" sz="2500" b="1" dirty="0" err="1">
                <a:latin typeface="ML-Aathira" pitchFamily="82" charset="0"/>
              </a:rPr>
              <a:t>AwKo-Icn</a:t>
            </a:r>
            <a:r>
              <a:rPr lang="en-US" sz="2500" b="1" dirty="0">
                <a:latin typeface="ML-Aathira" pitchFamily="82" charset="0"/>
              </a:rPr>
              <a:t>¨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BtLm-jn</a:t>
            </a:r>
            <a:r>
              <a:rPr lang="en-US" sz="2500" b="1" dirty="0">
                <a:latin typeface="ML-Aathira" pitchFamily="82" charset="0"/>
              </a:rPr>
              <a:t>-¡-s¸-Sp-t¼mÄ </a:t>
            </a:r>
            <a:r>
              <a:rPr lang="en-US" sz="2500" b="1" dirty="0" err="1">
                <a:latin typeface="ML-Aathira" pitchFamily="82" charset="0"/>
              </a:rPr>
              <a:t>bma</a:t>
            </a:r>
            <a:r>
              <a:rPr lang="en-US" sz="2500" b="1" dirty="0">
                <a:latin typeface="ML-Aathira" pitchFamily="82" charset="0"/>
              </a:rPr>
              <a:t>-{]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°\ </a:t>
            </a:r>
            <a:r>
              <a:rPr lang="en-US" sz="2500" b="1" dirty="0" err="1">
                <a:latin typeface="ML-Aathira" pitchFamily="82" charset="0"/>
              </a:rPr>
              <a:t>bYmÀ</a:t>
            </a:r>
            <a:r>
              <a:rPr lang="en-US" sz="2500" b="1" dirty="0">
                <a:latin typeface="ML-Aathira" pitchFamily="82" charset="0"/>
              </a:rPr>
              <a:t>°-¯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aW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hm</a:t>
            </a:r>
            <a:r>
              <a:rPr lang="en-US" sz="2500" b="1" dirty="0">
                <a:latin typeface="ML-Aathira" pitchFamily="82" charset="0"/>
              </a:rPr>
              <a:t>-ft\</a:t>
            </a:r>
            <a:r>
              <a:rPr lang="en-US" sz="2500" b="1" dirty="0" err="1">
                <a:latin typeface="ML-Aathira" pitchFamily="82" charset="0"/>
              </a:rPr>
              <a:t>mSp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kwkm-cn</a:t>
            </a:r>
            <a:r>
              <a:rPr lang="en-US" sz="2500" b="1" dirty="0">
                <a:latin typeface="ML-Aathira" pitchFamily="82" charset="0"/>
              </a:rPr>
              <a:t>-¡p¶ </a:t>
            </a:r>
            <a:r>
              <a:rPr lang="en-US" sz="2500" b="1" dirty="0" err="1">
                <a:latin typeface="ML-Aathira" pitchFamily="82" charset="0"/>
              </a:rPr>
              <a:t>aW-hm</a:t>
            </a:r>
            <a:r>
              <a:rPr lang="en-US" sz="2500" b="1" dirty="0">
                <a:latin typeface="ML-Aathira" pitchFamily="82" charset="0"/>
              </a:rPr>
              <a:t>-«n-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-Xs¶ </a:t>
            </a:r>
            <a:r>
              <a:rPr lang="en-US" sz="2500" b="1" dirty="0" err="1">
                <a:latin typeface="ML-Aathira" pitchFamily="82" charset="0"/>
              </a:rPr>
              <a:t>kzc-amWv</a:t>
            </a:r>
            <a:r>
              <a:rPr lang="en-US" sz="2500" b="1" dirty="0">
                <a:latin typeface="ML-Aathira" pitchFamily="82" charset="0"/>
              </a:rPr>
              <a:t>; an-in-</a:t>
            </a:r>
            <a:r>
              <a:rPr lang="en-US" sz="2500" b="1" dirty="0" err="1">
                <a:latin typeface="ML-Aathira" pitchFamily="82" charset="0"/>
              </a:rPr>
              <a:t>lmXs</a:t>
            </a:r>
            <a:r>
              <a:rPr lang="en-US" sz="2500" b="1" dirty="0">
                <a:latin typeface="ML-Aathira" pitchFamily="82" charset="0"/>
              </a:rPr>
              <a:t>¶ </a:t>
            </a:r>
            <a:r>
              <a:rPr lang="en-US" sz="2500" b="1" dirty="0" err="1">
                <a:latin typeface="ML-Aathira" pitchFamily="82" charset="0"/>
              </a:rPr>
              <a:t>Xsâ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ico</a:t>
            </a:r>
            <a:r>
              <a:rPr lang="en-US" sz="2500" b="1" dirty="0">
                <a:latin typeface="ML-Aathira" pitchFamily="82" charset="0"/>
              </a:rPr>
              <a:t>-c-</a:t>
            </a:r>
            <a:r>
              <a:rPr lang="en-US" sz="2500" b="1" dirty="0" err="1">
                <a:latin typeface="ML-Aathira" pitchFamily="82" charset="0"/>
              </a:rPr>
              <a:t>t¯msSm¸w</a:t>
            </a:r>
            <a:r>
              <a:rPr lang="en-US" sz="2500" b="1" dirty="0">
                <a:latin typeface="ML-Aathira" pitchFamily="82" charset="0"/>
              </a:rPr>
              <a:t> ]n-</a:t>
            </a:r>
            <a:r>
              <a:rPr lang="en-US" sz="2500" b="1" dirty="0" err="1">
                <a:latin typeface="ML-Aathira" pitchFamily="82" charset="0"/>
              </a:rPr>
              <a:t>Xm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-t\</a:t>
            </a:r>
            <a:r>
              <a:rPr lang="en-US" sz="2500" b="1" dirty="0" err="1">
                <a:latin typeface="ML-Aathira" pitchFamily="82" charset="0"/>
              </a:rPr>
              <a:t>mSp</a:t>
            </a:r>
            <a:r>
              <a:rPr lang="en-US" sz="2500" b="1" dirty="0">
                <a:latin typeface="ML-Aathira" pitchFamily="82" charset="0"/>
              </a:rPr>
              <a:t> \S-¯p¶ 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°-\-</a:t>
            </a:r>
            <a:r>
              <a:rPr lang="en-US" sz="2500" b="1" dirty="0" err="1">
                <a:latin typeface="ML-Aathira" pitchFamily="82" charset="0"/>
              </a:rPr>
              <a:t>bm-Wv</a:t>
            </a:r>
            <a:r>
              <a:rPr lang="en-US" sz="2500" b="1" dirty="0">
                <a:latin typeface="ML-Aathira" pitchFamily="82" charset="0"/>
              </a:rPr>
              <a:t> (I-</a:t>
            </a:r>
            <a:r>
              <a:rPr lang="en-US" sz="2500" b="1" dirty="0" err="1">
                <a:latin typeface="ML-Aathira" pitchFamily="82" charset="0"/>
              </a:rPr>
              <a:t>t¯m</a:t>
            </a:r>
            <a:r>
              <a:rPr lang="en-US" sz="2500" b="1" dirty="0">
                <a:latin typeface="ML-Aathira" pitchFamily="82" charset="0"/>
              </a:rPr>
              <a:t>-en-¡m-k-`-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aX-t_m</a:t>
            </a:r>
            <a:r>
              <a:rPr lang="en-US" sz="2500" b="1" dirty="0">
                <a:latin typeface="ML-Aathira" pitchFamily="82" charset="0"/>
              </a:rPr>
              <a:t>-[-\{</a:t>
            </a:r>
            <a:r>
              <a:rPr lang="en-US" sz="2500" b="1" dirty="0" err="1">
                <a:latin typeface="ML-Aathira" pitchFamily="82" charset="0"/>
              </a:rPr>
              <a:t>KÙw</a:t>
            </a:r>
            <a:r>
              <a:rPr lang="en-US" sz="2500" b="1" dirty="0">
                <a:latin typeface="ML-Aathira" pitchFamily="82" charset="0"/>
              </a:rPr>
              <a:t> 1174).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(1 ]t{</a:t>
            </a:r>
            <a:r>
              <a:rPr lang="en-US" sz="4500" dirty="0" err="1">
                <a:latin typeface="ML-Aathira" pitchFamily="82" charset="0"/>
              </a:rPr>
              <a:t>Xm</a:t>
            </a:r>
            <a:r>
              <a:rPr lang="en-US" sz="4500" dirty="0">
                <a:latin typeface="ML-Aathira" pitchFamily="82" charset="0"/>
              </a:rPr>
              <a:t>. 1:3þ12)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\½psS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IÀ¯mhpw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c£-I-\p-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amb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-an-in-lm-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Ir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Ahs\¡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pdn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-¨p-ff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Adn-hnepw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hf-cp-hn³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(2 ]t{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Xm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3:18).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c£m-Ic</a:t>
            </a:r>
            <a:r>
              <a:rPr lang="en-US" sz="3000" b="1" dirty="0">
                <a:latin typeface="ML-Aathira" pitchFamily="82" charset="0"/>
              </a:rPr>
              <a:t>]²-Xn-bpsS al-\</a:t>
            </a:r>
            <a:r>
              <a:rPr lang="en-US" sz="3000" b="1" dirty="0" err="1">
                <a:latin typeface="ML-Aathira" pitchFamily="82" charset="0"/>
              </a:rPr>
              <a:t>ob^e</a:t>
            </a:r>
            <a:r>
              <a:rPr lang="en-US" sz="3000" b="1" dirty="0">
                <a:latin typeface="ML-Aathira" pitchFamily="82" charset="0"/>
              </a:rPr>
              <a:t>-§Ä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-k-`-</a:t>
            </a:r>
            <a:r>
              <a:rPr lang="en-US" sz="3000" b="1" dirty="0" err="1">
                <a:latin typeface="ML-Aathira" pitchFamily="82" charset="0"/>
              </a:rPr>
              <a:t>bn-eqsS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-[\</a:t>
            </a:r>
            <a:r>
              <a:rPr lang="en-US" sz="3000" b="1" dirty="0" err="1">
                <a:latin typeface="ML-Aathira" pitchFamily="82" charset="0"/>
              </a:rPr>
              <a:t>mhÕ</a:t>
            </a:r>
            <a:r>
              <a:rPr lang="en-US" sz="3000" b="1" dirty="0">
                <a:latin typeface="ML-Aathira" pitchFamily="82" charset="0"/>
              </a:rPr>
              <a:t>-c-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-\y-a-\p-k-</a:t>
            </a:r>
            <a:r>
              <a:rPr lang="en-US" sz="3000" b="1" dirty="0" err="1">
                <a:latin typeface="ML-Aathira" pitchFamily="82" charset="0"/>
              </a:rPr>
              <a:t>cn¨p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-¡p-hm³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A\p-{K-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-¡-W-</a:t>
            </a:r>
            <a:r>
              <a:rPr lang="en-US" sz="3000" b="1" dirty="0" err="1">
                <a:latin typeface="ML-Aathira" pitchFamily="82" charset="0"/>
              </a:rPr>
              <a:t>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200" b="1" dirty="0" err="1">
                <a:latin typeface="ML-Aathira" pitchFamily="82" charset="0"/>
              </a:rPr>
              <a:t>Bcm</a:t>
            </a:r>
            <a:r>
              <a:rPr lang="en-US" sz="3200" b="1" dirty="0">
                <a:latin typeface="ML-Aathira" pitchFamily="82" charset="0"/>
              </a:rPr>
              <a:t>-[-\m-h-Õ-c-¯</a:t>
            </a:r>
            <a:r>
              <a:rPr lang="en-US" sz="3200" b="1" dirty="0" err="1">
                <a:latin typeface="ML-Aathira" pitchFamily="82" charset="0"/>
              </a:rPr>
              <a:t>nse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hnhn</a:t>
            </a:r>
            <a:r>
              <a:rPr lang="en-US" sz="3200" b="1" dirty="0">
                <a:latin typeface="ML-Aathira" pitchFamily="82" charset="0"/>
              </a:rPr>
              <a:t>[ </a:t>
            </a:r>
            <a:r>
              <a:rPr lang="en-US" sz="3200" b="1" dirty="0" err="1">
                <a:latin typeface="ML-Aathira" pitchFamily="82" charset="0"/>
              </a:rPr>
              <a:t>Ime</a:t>
            </a:r>
            <a:r>
              <a:rPr lang="en-US" sz="3200" b="1" dirty="0">
                <a:latin typeface="ML-Aathira" pitchFamily="82" charset="0"/>
              </a:rPr>
              <a:t>-§-</a:t>
            </a:r>
            <a:r>
              <a:rPr lang="en-US" sz="3200" b="1" dirty="0" err="1">
                <a:latin typeface="ML-Aathira" pitchFamily="82" charset="0"/>
              </a:rPr>
              <a:t>fpsS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ssNX</a:t>
            </a:r>
            <a:r>
              <a:rPr lang="en-US" sz="3200" b="1" dirty="0">
                <a:latin typeface="ML-Aathira" pitchFamily="82" charset="0"/>
              </a:rPr>
              <a:t>\</a:t>
            </a:r>
            <a:r>
              <a:rPr lang="en-US" sz="3200" b="1" dirty="0" err="1">
                <a:latin typeface="ML-Aathira" pitchFamily="82" charset="0"/>
              </a:rPr>
              <a:t>yw</a:t>
            </a:r>
            <a:r>
              <a:rPr lang="en-US" sz="3200" b="1" dirty="0">
                <a:latin typeface="ML-Aathira" pitchFamily="82" charset="0"/>
              </a:rPr>
              <a:t> a\-</a:t>
            </a:r>
            <a:r>
              <a:rPr lang="en-US" sz="3200" b="1" dirty="0" err="1">
                <a:latin typeface="ML-Aathira" pitchFamily="82" charset="0"/>
              </a:rPr>
              <a:t>Ên-em¡n</a:t>
            </a:r>
            <a:r>
              <a:rPr lang="en-US" sz="3200" b="1" dirty="0">
                <a:latin typeface="ML-Aathira" pitchFamily="82" charset="0"/>
              </a:rPr>
              <a:t> AX-\p-k-</a:t>
            </a:r>
            <a:r>
              <a:rPr lang="en-US" sz="3200" b="1" dirty="0" err="1">
                <a:latin typeface="ML-Aathira" pitchFamily="82" charset="0"/>
              </a:rPr>
              <a:t>cn¨v</a:t>
            </a:r>
            <a:r>
              <a:rPr lang="en-US" sz="3200" b="1" dirty="0">
                <a:latin typeface="ML-Aathira" pitchFamily="82" charset="0"/>
              </a:rPr>
              <a:t> </a:t>
            </a:r>
            <a:r>
              <a:rPr lang="en-US" sz="3200" b="1" dirty="0" err="1">
                <a:latin typeface="ML-Aathira" pitchFamily="82" charset="0"/>
              </a:rPr>
              <a:t>Pohn</a:t>
            </a:r>
            <a:r>
              <a:rPr lang="en-US" sz="3200" b="1" dirty="0">
                <a:latin typeface="ML-Aathira" pitchFamily="82" charset="0"/>
              </a:rPr>
              <a:t>-¡m³ Rm³ {i²n-¡pw.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28600" y="2191196"/>
            <a:ext cx="8382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Bcm</a:t>
            </a:r>
            <a:r>
              <a:rPr lang="en-US" sz="2800" b="1" dirty="0">
                <a:latin typeface="ML-Aathira" pitchFamily="82" charset="0"/>
              </a:rPr>
              <a:t>-[-\m-h-</a:t>
            </a:r>
            <a:r>
              <a:rPr lang="en-US" sz="2800" b="1" dirty="0" err="1">
                <a:latin typeface="ML-Aathira" pitchFamily="82" charset="0"/>
              </a:rPr>
              <a:t>Õc¯nsâ</a:t>
            </a:r>
            <a:r>
              <a:rPr lang="en-US" sz="2800" b="1" dirty="0">
                <a:latin typeface="ML-Aathira" pitchFamily="82" charset="0"/>
              </a:rPr>
              <a:t> {</a:t>
            </a:r>
            <a:r>
              <a:rPr lang="en-US" sz="2800" b="1" dirty="0" err="1">
                <a:latin typeface="ML-Aathira" pitchFamily="82" charset="0"/>
              </a:rPr>
              <a:t>Iahpw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AXnse</a:t>
            </a:r>
            <a:r>
              <a:rPr lang="en-US" sz="2800" b="1" dirty="0">
                <a:latin typeface="ML-Aathira" pitchFamily="82" charset="0"/>
              </a:rPr>
              <a:t> {][m\ </a:t>
            </a:r>
          </a:p>
          <a:p>
            <a:pPr algn="ctr"/>
            <a:r>
              <a:rPr lang="en-US" sz="2800" b="1" dirty="0" err="1">
                <a:latin typeface="ML-Aathira" pitchFamily="82" charset="0"/>
              </a:rPr>
              <a:t>Xncp</a:t>
            </a:r>
            <a:r>
              <a:rPr lang="en-US" sz="2800" b="1" dirty="0">
                <a:latin typeface="ML-Aathira" pitchFamily="82" charset="0"/>
              </a:rPr>
              <a:t>-\m-</a:t>
            </a:r>
            <a:r>
              <a:rPr lang="en-US" sz="2800" b="1" dirty="0" err="1">
                <a:latin typeface="ML-Aathira" pitchFamily="82" charset="0"/>
              </a:rPr>
              <a:t>fpIfpw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ss</a:t>
            </a:r>
            <a:r>
              <a:rPr lang="en-US" sz="2800" b="1" dirty="0">
                <a:latin typeface="ML-Aathira" pitchFamily="82" charset="0"/>
              </a:rPr>
              <a:t>{</a:t>
            </a:r>
            <a:r>
              <a:rPr lang="en-US" sz="2800" b="1" dirty="0" err="1">
                <a:latin typeface="ML-Aathira" pitchFamily="82" charset="0"/>
              </a:rPr>
              <a:t>IkvXh</a:t>
            </a:r>
            <a:r>
              <a:rPr lang="en-US" sz="2800" b="1" dirty="0">
                <a:latin typeface="ML-Aathira" pitchFamily="82" charset="0"/>
              </a:rPr>
              <a:t>{]</a:t>
            </a:r>
            <a:r>
              <a:rPr lang="en-US" sz="2800" b="1" dirty="0" err="1">
                <a:latin typeface="ML-Aathira" pitchFamily="82" charset="0"/>
              </a:rPr>
              <a:t>mÀ</a:t>
            </a:r>
            <a:r>
              <a:rPr lang="en-US" sz="2800" b="1" dirty="0">
                <a:latin typeface="ML-Aathira" pitchFamily="82" charset="0"/>
              </a:rPr>
              <a:t>°-\m-Po-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-X-¯</a:t>
            </a:r>
            <a:r>
              <a:rPr lang="en-US" sz="2800" b="1" dirty="0" err="1">
                <a:latin typeface="ML-Aathira" pitchFamily="82" charset="0"/>
              </a:rPr>
              <a:t>nse</a:t>
            </a:r>
            <a:r>
              <a:rPr lang="en-US" sz="28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2800" b="1" dirty="0" err="1">
                <a:latin typeface="ML-Aathira" pitchFamily="82" charset="0"/>
              </a:rPr>
              <a:t>ASn-Øm</a:t>
            </a:r>
            <a:r>
              <a:rPr lang="en-US" sz="2800" b="1" dirty="0">
                <a:latin typeface="ML-Aathira" pitchFamily="82" charset="0"/>
              </a:rPr>
              <a:t>-\-]-c-</a:t>
            </a:r>
            <a:r>
              <a:rPr lang="en-US" sz="2800" b="1" dirty="0" err="1">
                <a:latin typeface="ML-Aathira" pitchFamily="82" charset="0"/>
              </a:rPr>
              <a:t>amb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Xmf</a:t>
            </a:r>
            <a:r>
              <a:rPr lang="en-US" sz="2800" b="1" dirty="0">
                <a:latin typeface="ML-Aathira" pitchFamily="82" charset="0"/>
              </a:rPr>
              <a:t>-{I-a-§-fm-</a:t>
            </a:r>
            <a:r>
              <a:rPr lang="en-US" sz="2800" b="1" dirty="0" err="1">
                <a:latin typeface="ML-Aathira" pitchFamily="82" charset="0"/>
              </a:rPr>
              <a:t>Wv</a:t>
            </a:r>
            <a:r>
              <a:rPr lang="en-US" sz="28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2800" dirty="0">
                <a:latin typeface="ML-Aathira" pitchFamily="82" charset="0"/>
              </a:rPr>
              <a:t>(</a:t>
            </a:r>
            <a:r>
              <a:rPr lang="en-US" sz="2800" dirty="0" err="1">
                <a:latin typeface="ML-Aathira" pitchFamily="82" charset="0"/>
              </a:rPr>
              <a:t>It¯m-en¡mk`-bpsS</a:t>
            </a:r>
            <a:r>
              <a:rPr lang="en-US" sz="2800" dirty="0">
                <a:latin typeface="ML-Aathira" pitchFamily="82" charset="0"/>
              </a:rPr>
              <a:t> </a:t>
            </a:r>
            <a:r>
              <a:rPr lang="en-US" sz="2800" dirty="0" err="1">
                <a:latin typeface="ML-Aathira" pitchFamily="82" charset="0"/>
              </a:rPr>
              <a:t>aX-t_m</a:t>
            </a:r>
            <a:r>
              <a:rPr lang="en-US" sz="2800" dirty="0">
                <a:latin typeface="ML-Aathira" pitchFamily="82" charset="0"/>
              </a:rPr>
              <a:t>-[-\{</a:t>
            </a:r>
            <a:r>
              <a:rPr lang="en-US" sz="2800" dirty="0" err="1">
                <a:latin typeface="ML-Aathira" pitchFamily="82" charset="0"/>
              </a:rPr>
              <a:t>KÙw</a:t>
            </a:r>
            <a:r>
              <a:rPr lang="en-US" sz="2800" dirty="0">
                <a:latin typeface="ML-Aathira" pitchFamily="82" charset="0"/>
              </a:rPr>
              <a:t> 2698).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9742" y="2514600"/>
            <a:ext cx="4422058" cy="43434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9" name="Rectangle 8"/>
          <p:cNvSpPr/>
          <p:nvPr/>
        </p:nvSpPr>
        <p:spPr>
          <a:xfrm>
            <a:off x="104231" y="1501170"/>
            <a:ext cx="8887369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Bcm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-[-\m-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hXvk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chpw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Xhpw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04800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381000"/>
            <a:ext cx="76962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Tx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IÀ¯mhnsâ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Xncp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mfpIÄ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>
              <a:buClrTx/>
            </a:pP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b="1" dirty="0">
                <a:latin typeface="ML-Aathira" pitchFamily="82" charset="0"/>
              </a:rPr>
              <a:t> 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600200"/>
            <a:ext cx="3657600" cy="222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381000" y="4343400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Cutim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-an-in-lm-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bnÂ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qÀ¯n-bm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-¡-s¸«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c£m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-I-c-]-²-Xn-bnse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{]-[m\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kw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`-h-§Ä A\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pkva</a:t>
            </a:r>
            <a:r>
              <a:rPr lang="pt-BR" sz="3000" b="1" dirty="0">
                <a:solidFill>
                  <a:srgbClr val="FF0000"/>
                </a:solidFill>
                <a:latin typeface="ML-Aathira" pitchFamily="82" charset="0"/>
              </a:rPr>
              <a:t>cn¨v ssZh-¯n\p \µn-]-d-bp-I-bm-Wv k` Bcm-[-\m-h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Õ-c-¯n-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eqsS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</a:rPr>
              <a:t>sN¿p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-¶Xv.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" y="1600200"/>
            <a:ext cx="525780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IÀ¯mhp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/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tami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tbmS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-cp-fn-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s¨bvXp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: </a:t>
            </a:r>
          </a:p>
          <a:p>
            <a:pPr algn="ctr"/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"C{km-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tbÂ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P\-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t¯mSp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 ]d-</a:t>
            </a:r>
            <a:r>
              <a:rPr lang="en-US" sz="3500" b="1" dirty="0" err="1">
                <a:solidFill>
                  <a:srgbClr val="00B0F0"/>
                </a:solidFill>
                <a:latin typeface="ML-Aathira" pitchFamily="82" charset="0"/>
              </a:rPr>
              <a:t>bp</a:t>
            </a:r>
            <a:r>
              <a:rPr lang="en-US" sz="3500" b="1" dirty="0">
                <a:solidFill>
                  <a:srgbClr val="00B0F0"/>
                </a:solidFill>
                <a:latin typeface="ML-Aathira" pitchFamily="82" charset="0"/>
              </a:rPr>
              <a:t>-I: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52600" y="1447800"/>
            <a:ext cx="5638800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1.awK-f-hmÀ¯-¡mew (]n-d-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)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2.]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nd-hn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-¡mew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3.Z\-lm-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Imew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4.t\m¼p-Imew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5.DbnÀ¸p-Imew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6.Çolm-¡mew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7.ssI¯m-Imew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8.Gen-bm-þ-Éo-hm-þ-aq-im-Im-e-§Ä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9.]f-fn-¡q-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087934"/>
            <a:ext cx="86106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2600" b="1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Cutim</a:t>
            </a:r>
            <a:r>
              <a:rPr lang="en-US" sz="2600" b="1" dirty="0">
                <a:latin typeface="ML-Aathira" pitchFamily="82" charset="0"/>
              </a:rPr>
              <a:t>-an-in-lm-</a:t>
            </a:r>
            <a:r>
              <a:rPr lang="en-US" sz="2600" b="1" dirty="0" err="1">
                <a:latin typeface="ML-Aathira" pitchFamily="82" charset="0"/>
              </a:rPr>
              <a:t>bnÂ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qÀ¯n-bm</a:t>
            </a:r>
            <a:r>
              <a:rPr lang="en-US" sz="2600" b="1" dirty="0">
                <a:latin typeface="ML-Aathira" pitchFamily="82" charset="0"/>
              </a:rPr>
              <a:t>-¡-s¸« </a:t>
            </a:r>
            <a:r>
              <a:rPr lang="en-US" sz="2600" b="1" dirty="0" err="1">
                <a:latin typeface="ML-Aathira" pitchFamily="82" charset="0"/>
              </a:rPr>
              <a:t>ssZh</a:t>
            </a:r>
            <a:r>
              <a:rPr lang="en-US" sz="2600" b="1" dirty="0">
                <a:latin typeface="ML-Aathira" pitchFamily="82" charset="0"/>
              </a:rPr>
              <a:t>-¯</a:t>
            </a:r>
            <a:r>
              <a:rPr lang="en-US" sz="2600" b="1" dirty="0" err="1">
                <a:latin typeface="ML-Aathira" pitchFamily="82" charset="0"/>
              </a:rPr>
              <a:t>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c£m</a:t>
            </a:r>
            <a:r>
              <a:rPr lang="en-US" sz="2600" b="1" dirty="0">
                <a:latin typeface="ML-Aathira" pitchFamily="82" charset="0"/>
              </a:rPr>
              <a:t>-I-c-]-²-Xn-bnse </a:t>
            </a:r>
            <a:r>
              <a:rPr lang="en-US" sz="2600" b="1" dirty="0" err="1">
                <a:latin typeface="ML-Aathira" pitchFamily="82" charset="0"/>
              </a:rPr>
              <a:t>kp</a:t>
            </a:r>
            <a:r>
              <a:rPr lang="en-US" sz="2600" b="1" dirty="0">
                <a:latin typeface="ML-Aathira" pitchFamily="82" charset="0"/>
              </a:rPr>
              <a:t>{]-[m\ </a:t>
            </a:r>
            <a:r>
              <a:rPr lang="en-US" sz="2600" b="1" dirty="0" err="1">
                <a:latin typeface="ML-Aathira" pitchFamily="82" charset="0"/>
              </a:rPr>
              <a:t>kw</a:t>
            </a:r>
            <a:r>
              <a:rPr lang="en-US" sz="2600" b="1" dirty="0">
                <a:latin typeface="ML-Aathira" pitchFamily="82" charset="0"/>
              </a:rPr>
              <a:t>`-h-§Ä A\p-</a:t>
            </a:r>
            <a:r>
              <a:rPr lang="en-US" sz="2600" b="1" dirty="0" err="1">
                <a:latin typeface="ML-Aathira" pitchFamily="82" charset="0"/>
              </a:rPr>
              <a:t>kva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cn¨v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</a:t>
            </a:r>
            <a:r>
              <a:rPr lang="en-US" sz="2600" b="1" dirty="0">
                <a:latin typeface="ML-Aathira" pitchFamily="82" charset="0"/>
              </a:rPr>
              <a:t>-¯n\p \µn ]d-</a:t>
            </a:r>
            <a:r>
              <a:rPr lang="en-US" sz="2600" b="1" dirty="0" err="1">
                <a:latin typeface="ML-Aathira" pitchFamily="82" charset="0"/>
              </a:rPr>
              <a:t>bp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bmWv</a:t>
            </a:r>
            <a:r>
              <a:rPr lang="en-US" sz="2600" b="1" dirty="0">
                <a:latin typeface="ML-Aathira" pitchFamily="82" charset="0"/>
              </a:rPr>
              <a:t> k` </a:t>
            </a:r>
            <a:r>
              <a:rPr lang="en-US" sz="2600" b="1" dirty="0" err="1">
                <a:latin typeface="ML-Aathira" pitchFamily="82" charset="0"/>
              </a:rPr>
              <a:t>Bcm</a:t>
            </a:r>
            <a:r>
              <a:rPr lang="en-US" sz="2600" b="1" dirty="0">
                <a:latin typeface="ML-Aathira" pitchFamily="82" charset="0"/>
              </a:rPr>
              <a:t>-[\m-h-Õ-</a:t>
            </a:r>
            <a:r>
              <a:rPr lang="en-US" sz="2600" b="1" dirty="0" err="1">
                <a:latin typeface="ML-Aathira" pitchFamily="82" charset="0"/>
              </a:rPr>
              <a:t>c¯neqsS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sN¿p</a:t>
            </a:r>
            <a:r>
              <a:rPr lang="en-US" sz="2600" b="1" dirty="0">
                <a:latin typeface="ML-Aathira" pitchFamily="82" charset="0"/>
              </a:rPr>
              <a:t>-¶-Xv.</a:t>
            </a:r>
          </a:p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2600" b="1" dirty="0">
                <a:latin typeface="ML-Aathira" pitchFamily="82" charset="0"/>
              </a:rPr>
              <a:t>	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Cutim-bpsS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P\-\-¯n\v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Hcp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ambn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awK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-f-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hmÀ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¯-¡m-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Ahn-Sps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 P\-\s¯ A\p-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kva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-¡p¶ ]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nd-hn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-¡m-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amt½m-Zok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tI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{µ-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am¡n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Z\-lm-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Im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Cutim-bpsS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\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mev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]-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Xp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-Zn-h-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 D]-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-k-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s¯bpw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Ahn-Sps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 ]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oUm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-\p-`-h-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s¯bpw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ac-W-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s¯bpw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ASn-Øm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-\-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am¡n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t\m¼p-Im-ew,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D°m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-\-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s¯bpw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kzÀKm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tcm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-l-W-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s¯bpw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A\p-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kva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-¡p¶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DbnÀ¸p-Im-ew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]cn-ip-²m-ßm-hnsâ BK-a-\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k`-bpsS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{]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hÀ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¯-\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A\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pkva-cn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-¡p¶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Çolm-Im-ew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k`-bpsS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hfÀ¨sb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kqNn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-¸n-¡p¶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ssI¯m-Im-ew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Ahn-Sps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¯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cq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]m-´-co-I-c-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Whpw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c­m-as¯ BK-a-\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hpw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A\p-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kva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-¡p¶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Genbm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Éohm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aqim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Im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-e-§Ä,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Xsâ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aW-hm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-«n-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bmb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k`sb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Cutim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]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nXm-hn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\p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kaÀ¸n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-¡p¶ ]f-fn-¡q-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Zm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i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-¡mew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F¶n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-§s\ H³]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Xp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Ime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-§-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fmWv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kotdm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-a-e-_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mÀ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 k`-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bn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</a:t>
            </a:r>
            <a:r>
              <a:rPr lang="en-US" sz="2600" b="1" dirty="0" err="1">
                <a:solidFill>
                  <a:srgbClr val="002060"/>
                </a:solidFill>
                <a:latin typeface="ML-Aathira" pitchFamily="82" charset="0"/>
              </a:rPr>
              <a:t>ep</a:t>
            </a:r>
            <a:r>
              <a:rPr lang="en-US" sz="2600" b="1" dirty="0">
                <a:solidFill>
                  <a:srgbClr val="002060"/>
                </a:solidFill>
                <a:latin typeface="ML-Aathira" pitchFamily="82" charset="0"/>
              </a:rPr>
              <a:t>-f-f-Xv.</a:t>
            </a:r>
          </a:p>
        </p:txBody>
      </p:sp>
      <p:sp>
        <p:nvSpPr>
          <p:cNvPr id="7" name="Rectangle 6"/>
          <p:cNvSpPr/>
          <p:nvPr/>
        </p:nvSpPr>
        <p:spPr>
          <a:xfrm>
            <a:off x="2155327" y="381000"/>
            <a:ext cx="477887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Tx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[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Ime§fpsS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{]m[m\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yw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3995678"/>
            <a:ext cx="8153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awK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hmÀ</a:t>
            </a:r>
            <a:r>
              <a:rPr lang="en-US" sz="3000" b="1" dirty="0">
                <a:latin typeface="ML-Aathira" pitchFamily="82" charset="0"/>
              </a:rPr>
              <a:t>¯-¡m-e-</a:t>
            </a:r>
            <a:r>
              <a:rPr lang="en-US" sz="3000" b="1" dirty="0" err="1">
                <a:latin typeface="ML-Aathira" pitchFamily="82" charset="0"/>
              </a:rPr>
              <a:t>t¯m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\½psS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-[-\m-h-Õ-</a:t>
            </a:r>
            <a:r>
              <a:rPr lang="en-US" sz="3000" b="1" dirty="0" err="1">
                <a:latin typeface="ML-Aathira" pitchFamily="82" charset="0"/>
              </a:rPr>
              <a:t>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Bcw-`n</a:t>
            </a:r>
            <a:r>
              <a:rPr lang="en-US" sz="3000" b="1" dirty="0">
                <a:latin typeface="ML-Aathira" pitchFamily="82" charset="0"/>
              </a:rPr>
              <a:t>-¡p-¶-Xv.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-¸n-d-</a:t>
            </a:r>
            <a:r>
              <a:rPr lang="en-US" sz="3000" b="1" dirty="0" err="1">
                <a:latin typeface="ML-Aathira" pitchFamily="82" charset="0"/>
              </a:rPr>
              <a:t>hn¡p</a:t>
            </a:r>
            <a:r>
              <a:rPr lang="en-US" sz="3000" b="1" dirty="0">
                <a:latin typeface="ML-Aathira" pitchFamily="82" charset="0"/>
              </a:rPr>
              <a:t> ap¼v \</a:t>
            </a:r>
            <a:r>
              <a:rPr lang="en-US" sz="3000" b="1" dirty="0" err="1">
                <a:latin typeface="ML-Aathira" pitchFamily="82" charset="0"/>
              </a:rPr>
              <a:t>mep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Rmb</a:t>
            </a:r>
            <a:r>
              <a:rPr lang="en-US" sz="3000" b="1" dirty="0">
                <a:latin typeface="ML-Aathira" pitchFamily="82" charset="0"/>
              </a:rPr>
              <a:t>-dm-</a:t>
            </a:r>
            <a:r>
              <a:rPr lang="en-US" sz="3000" b="1" dirty="0" err="1">
                <a:latin typeface="ML-Aathira" pitchFamily="82" charset="0"/>
              </a:rPr>
              <a:t>gvN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hc</a:t>
            </a:r>
            <a:r>
              <a:rPr lang="en-US" sz="3000" b="1" dirty="0">
                <a:latin typeface="ML-Aathira" pitchFamily="82" charset="0"/>
              </a:rPr>
              <a:t>-¯-¡-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-[-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awK</a:t>
            </a:r>
            <a:r>
              <a:rPr lang="en-US" sz="3000" b="1" dirty="0">
                <a:latin typeface="ML-Aathira" pitchFamily="82" charset="0"/>
              </a:rPr>
              <a:t>-f-</a:t>
            </a:r>
            <a:r>
              <a:rPr lang="en-US" sz="3000" b="1" dirty="0" err="1">
                <a:latin typeface="ML-Aathira" pitchFamily="82" charset="0"/>
              </a:rPr>
              <a:t>hmÀ</a:t>
            </a:r>
            <a:r>
              <a:rPr lang="en-US" sz="3000" b="1" dirty="0">
                <a:latin typeface="ML-Aathira" pitchFamily="82" charset="0"/>
              </a:rPr>
              <a:t>¯-¡mew </a:t>
            </a:r>
            <a:r>
              <a:rPr lang="en-US" sz="3000" b="1" dirty="0" err="1">
                <a:latin typeface="ML-Aathira" pitchFamily="82" charset="0"/>
              </a:rPr>
              <a:t>Bcw-`n¡p</a:t>
            </a:r>
            <a:r>
              <a:rPr lang="en-US" sz="3000" b="1" dirty="0">
                <a:latin typeface="ML-Aathira" pitchFamily="82" charset="0"/>
              </a:rPr>
              <a:t>-¶-Xv. </a:t>
            </a:r>
            <a:r>
              <a:rPr lang="en-US" sz="3000" b="1" dirty="0" err="1">
                <a:latin typeface="ML-Aathira" pitchFamily="82" charset="0"/>
              </a:rPr>
              <a:t>kpdn-bm</a:t>
            </a:r>
            <a:r>
              <a:rPr lang="en-US" sz="3000" b="1" dirty="0">
                <a:latin typeface="ML-Aathira" pitchFamily="82" charset="0"/>
              </a:rPr>
              <a:t>\n `</a:t>
            </a:r>
            <a:r>
              <a:rPr lang="en-US" sz="3000" b="1" dirty="0" err="1">
                <a:latin typeface="ML-Aathira" pitchFamily="82" charset="0"/>
              </a:rPr>
              <a:t>mj-bnÂ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Adn-bn</a:t>
            </a:r>
            <a:r>
              <a:rPr lang="en-US" sz="3000" b="1" dirty="0">
                <a:latin typeface="ML-Aathira" pitchFamily="82" charset="0"/>
              </a:rPr>
              <a:t>-¸p-I-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Imew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F¶À°w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hcp</a:t>
            </a:r>
            <a:r>
              <a:rPr lang="en-US" sz="3000" b="1" dirty="0">
                <a:latin typeface="ML-Aathira" pitchFamily="82" charset="0"/>
              </a:rPr>
              <a:t>¶ ‘</a:t>
            </a:r>
            <a:r>
              <a:rPr lang="en-US" sz="3000" b="1" dirty="0" err="1">
                <a:latin typeface="ML-Aathira" pitchFamily="82" charset="0"/>
              </a:rPr>
              <a:t>kq_md</a:t>
            </a:r>
            <a:r>
              <a:rPr lang="en-US" sz="3000" b="1" dirty="0">
                <a:latin typeface="ML-Aathira" pitchFamily="82" charset="0"/>
              </a:rPr>
              <a:t>’ F¶ t]</a:t>
            </a:r>
            <a:r>
              <a:rPr lang="en-US" sz="3000" b="1" dirty="0" err="1">
                <a:latin typeface="ML-Aathira" pitchFamily="82" charset="0"/>
              </a:rPr>
              <a:t>cnÂ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Imew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Adn</a:t>
            </a:r>
            <a:r>
              <a:rPr lang="en-US" sz="3000" b="1" dirty="0">
                <a:latin typeface="ML-Aathira" pitchFamily="82" charset="0"/>
              </a:rPr>
              <a:t>-b-s¸-Sp-¶p.</a:t>
            </a:r>
          </a:p>
        </p:txBody>
      </p:sp>
      <p:sp>
        <p:nvSpPr>
          <p:cNvPr id="7" name="Rectangle 6"/>
          <p:cNvSpPr/>
          <p:nvPr/>
        </p:nvSpPr>
        <p:spPr>
          <a:xfrm>
            <a:off x="2470145" y="381000"/>
            <a:ext cx="423545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awK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-f-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¯-¡mew (]n-d-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)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\annunciation.jpg"/>
          <p:cNvPicPr>
            <a:picLocks noChangeAspect="1" noChangeArrowheads="1"/>
          </p:cNvPicPr>
          <p:nvPr/>
        </p:nvPicPr>
        <p:blipFill>
          <a:blip r:embed="rId2"/>
          <a:srcRect b="13462"/>
          <a:stretch>
            <a:fillRect/>
          </a:stretch>
        </p:blipFill>
        <p:spPr bwMode="auto">
          <a:xfrm>
            <a:off x="3505200" y="1066799"/>
            <a:ext cx="2133600" cy="29094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2610683"/>
            <a:ext cx="8763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 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-an-in-lm-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nd-hn</a:t>
            </a:r>
            <a:r>
              <a:rPr lang="en-US" sz="3000" b="1" dirty="0">
                <a:latin typeface="ML-Aathira" pitchFamily="82" charset="0"/>
              </a:rPr>
              <a:t>-¯n-cp-\</a:t>
            </a:r>
            <a:r>
              <a:rPr lang="en-US" sz="3000" b="1" dirty="0" err="1">
                <a:latin typeface="ML-Aathira" pitchFamily="82" charset="0"/>
              </a:rPr>
              <a:t>mÄ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apXÂ</a:t>
            </a:r>
            <a:r>
              <a:rPr lang="en-US" sz="3000" b="1" dirty="0">
                <a:latin typeface="ML-Aathira" pitchFamily="82" charset="0"/>
              </a:rPr>
              <a:t> Z\-lm-¯n-cp-\</a:t>
            </a:r>
            <a:r>
              <a:rPr lang="en-US" sz="3000" b="1" dirty="0" err="1">
                <a:latin typeface="ML-Aathira" pitchFamily="82" charset="0"/>
              </a:rPr>
              <a:t>mÄ</a:t>
            </a:r>
            <a:r>
              <a:rPr lang="en-US" sz="3000" b="1" dirty="0">
                <a:latin typeface="ML-Aathira" pitchFamily="82" charset="0"/>
              </a:rPr>
              <a:t> h-sc-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-ff Zn\-§-</a:t>
            </a:r>
            <a:r>
              <a:rPr lang="en-US" sz="3000" b="1" dirty="0" err="1">
                <a:latin typeface="ML-Aathira" pitchFamily="82" charset="0"/>
              </a:rPr>
              <a:t>fmWv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nd-hn</a:t>
            </a:r>
            <a:r>
              <a:rPr lang="en-US" sz="3000" b="1" dirty="0">
                <a:latin typeface="ML-Aathira" pitchFamily="82" charset="0"/>
              </a:rPr>
              <a:t>-¡m-e-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IW-¡m-¡-s¸-Sp-¶-Xv.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-¸n-d-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Cutim-sb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tZhm</a:t>
            </a:r>
            <a:r>
              <a:rPr lang="en-US" sz="3000" b="1" dirty="0">
                <a:latin typeface="ML-Aathira" pitchFamily="82" charset="0"/>
              </a:rPr>
              <a:t>-e-b-¯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-¡p-¶-Xv, </a:t>
            </a:r>
            <a:r>
              <a:rPr lang="en-US" sz="3000" b="1" dirty="0" err="1">
                <a:latin typeface="ML-Aathira" pitchFamily="82" charset="0"/>
              </a:rPr>
              <a:t>PvRm</a:t>
            </a:r>
            <a:r>
              <a:rPr lang="en-US" sz="3000" b="1" dirty="0">
                <a:latin typeface="ML-Aathira" pitchFamily="82" charset="0"/>
              </a:rPr>
              <a:t>\n-I-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kµÀi</a:t>
            </a:r>
            <a:r>
              <a:rPr lang="en-US" sz="3000" b="1" dirty="0">
                <a:latin typeface="ML-Aathira" pitchFamily="82" charset="0"/>
              </a:rPr>
              <a:t>-\w, </a:t>
            </a:r>
            <a:r>
              <a:rPr lang="en-US" sz="3000" b="1" dirty="0" err="1">
                <a:latin typeface="ML-Aathira" pitchFamily="82" charset="0"/>
              </a:rPr>
              <a:t>CuPn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vXn-te</a:t>
            </a:r>
            <a:r>
              <a:rPr lang="en-US" sz="3000" b="1" dirty="0">
                <a:latin typeface="ML-Aathira" pitchFamily="82" charset="0"/>
              </a:rPr>
              <a:t>-¡p-ff ]</a:t>
            </a:r>
            <a:r>
              <a:rPr lang="en-US" sz="3000" b="1" dirty="0" err="1">
                <a:latin typeface="ML-Aathira" pitchFamily="82" charset="0"/>
              </a:rPr>
              <a:t>em</a:t>
            </a:r>
            <a:r>
              <a:rPr lang="en-US" sz="3000" b="1" dirty="0">
                <a:latin typeface="ML-Aathira" pitchFamily="82" charset="0"/>
              </a:rPr>
              <a:t>-b\w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nd-hn</a:t>
            </a:r>
            <a:r>
              <a:rPr lang="en-US" sz="3000" b="1" dirty="0">
                <a:latin typeface="ML-Aathira" pitchFamily="82" charset="0"/>
              </a:rPr>
              <a:t>-¡m-e-¯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{][m\ </a:t>
            </a:r>
            <a:r>
              <a:rPr lang="en-US" sz="3000" b="1" dirty="0" err="1">
                <a:latin typeface="ML-Aathira" pitchFamily="82" charset="0"/>
              </a:rPr>
              <a:t>Nn´m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-j-b-§Ä. c£-</a:t>
            </a:r>
            <a:r>
              <a:rPr lang="en-US" sz="3000" b="1" dirty="0" err="1">
                <a:latin typeface="ML-Aathira" pitchFamily="82" charset="0"/>
              </a:rPr>
              <a:t>Isâ</a:t>
            </a:r>
            <a:r>
              <a:rPr lang="en-US" sz="3000" b="1" dirty="0">
                <a:latin typeface="ML-Aathira" pitchFamily="82" charset="0"/>
              </a:rPr>
              <a:t> P\-\-¯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A\p-`-h-s¸-Sp¶ </a:t>
            </a:r>
            <a:r>
              <a:rPr lang="en-US" sz="3000" b="1" dirty="0" err="1">
                <a:latin typeface="ML-Aathira" pitchFamily="82" charset="0"/>
              </a:rPr>
              <a:t>Ahm-Ny-amb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kt´m-jw</a:t>
            </a:r>
            <a:r>
              <a:rPr lang="en-US" sz="3000" b="1" dirty="0">
                <a:latin typeface="ML-Aathira" pitchFamily="82" charset="0"/>
              </a:rPr>
              <a:t>, c£-Is\ \</a:t>
            </a:r>
            <a:r>
              <a:rPr lang="en-US" sz="3000" b="1" dirty="0" err="1">
                <a:latin typeface="ML-Aathira" pitchFamily="82" charset="0"/>
              </a:rPr>
              <a:t>ÂInb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-¯n\p </a:t>
            </a:r>
            <a:r>
              <a:rPr lang="en-US" sz="3000" b="1" dirty="0" err="1">
                <a:latin typeface="ML-Aathira" pitchFamily="82" charset="0"/>
              </a:rPr>
              <a:t>kvXpXnbpw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IrX</a:t>
            </a:r>
            <a:r>
              <a:rPr lang="en-US" sz="3000" b="1" dirty="0">
                <a:latin typeface="ML-Aathira" pitchFamily="82" charset="0"/>
              </a:rPr>
              <a:t>-Ú-X-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, ]cn-ip² I\y-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-a-</a:t>
            </a:r>
            <a:r>
              <a:rPr lang="en-US" sz="3000" b="1" dirty="0" err="1">
                <a:latin typeface="ML-Aathira" pitchFamily="82" charset="0"/>
              </a:rPr>
              <a:t>dn</a:t>
            </a:r>
            <a:r>
              <a:rPr lang="en-US" sz="3000" b="1" dirty="0">
                <a:latin typeface="ML-Aathira" pitchFamily="82" charset="0"/>
              </a:rPr>
              <a:t>-b-</a:t>
            </a:r>
            <a:r>
              <a:rPr lang="en-US" sz="3000" b="1" dirty="0" err="1">
                <a:latin typeface="ML-Aathira" pitchFamily="82" charset="0"/>
              </a:rPr>
              <a:t>t¯m</a:t>
            </a:r>
            <a:r>
              <a:rPr lang="en-US" sz="3000" b="1" dirty="0">
                <a:latin typeface="ML-Aathira" pitchFamily="82" charset="0"/>
              </a:rPr>
              <a:t>-Sp-ff BZ-</a:t>
            </a:r>
            <a:r>
              <a:rPr lang="en-US" sz="3000" b="1" dirty="0" err="1">
                <a:latin typeface="ML-Aathira" pitchFamily="82" charset="0"/>
              </a:rPr>
              <a:t>chv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F¶n</a:t>
            </a:r>
            <a:r>
              <a:rPr lang="en-US" sz="3000" b="1" dirty="0">
                <a:latin typeface="ML-Aathira" pitchFamily="82" charset="0"/>
              </a:rPr>
              <a:t>-h-</a:t>
            </a:r>
            <a:r>
              <a:rPr lang="en-US" sz="3000" b="1" dirty="0" err="1">
                <a:latin typeface="ML-Aathira" pitchFamily="82" charset="0"/>
              </a:rPr>
              <a:t>sbm</a:t>
            </a:r>
            <a:r>
              <a:rPr lang="en-US" sz="3000" b="1" dirty="0">
                <a:latin typeface="ML-Aathira" pitchFamily="82" charset="0"/>
              </a:rPr>
              <a:t>-s¡-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Ime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-¡p-­m -</a:t>
            </a:r>
            <a:r>
              <a:rPr lang="en-US" sz="3000" b="1" dirty="0" err="1">
                <a:latin typeface="ML-Aathira" pitchFamily="82" charset="0"/>
              </a:rPr>
              <a:t>tI</a:t>
            </a:r>
            <a:r>
              <a:rPr lang="en-US" sz="3000" b="1" dirty="0">
                <a:latin typeface="ML-Aathira" pitchFamily="82" charset="0"/>
              </a:rPr>
              <a:t>­ </a:t>
            </a:r>
            <a:r>
              <a:rPr lang="en-US" sz="3000" b="1" dirty="0" err="1">
                <a:latin typeface="ML-Aathira" pitchFamily="82" charset="0"/>
              </a:rPr>
              <a:t>hnIm</a:t>
            </a:r>
            <a:r>
              <a:rPr lang="en-US" sz="3000" b="1" dirty="0">
                <a:latin typeface="ML-Aathira" pitchFamily="82" charset="0"/>
              </a:rPr>
              <a:t>-c-§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at\m-`m-h-§-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3563335" y="457200"/>
            <a:ext cx="1999265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nd-hn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0" name="Picture 2" descr="C:\Users\user\Desktop\New folder\pi.jpg"/>
          <p:cNvPicPr>
            <a:picLocks noChangeAspect="1" noChangeArrowheads="1"/>
          </p:cNvPicPr>
          <p:nvPr/>
        </p:nvPicPr>
        <p:blipFill>
          <a:blip r:embed="rId2"/>
          <a:srcRect b="11680"/>
          <a:stretch>
            <a:fillRect/>
          </a:stretch>
        </p:blipFill>
        <p:spPr bwMode="auto">
          <a:xfrm>
            <a:off x="3200400" y="1066800"/>
            <a:ext cx="2667000" cy="155326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29000" y="359658"/>
            <a:ext cx="2286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Z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\-lm-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Imew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4457343"/>
            <a:ext cx="81534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amt½m-Zo-kbpw ]c-</a:t>
            </a:r>
            <a:r>
              <a:rPr lang="en-US" sz="3000" b="1" dirty="0" err="1">
                <a:latin typeface="ML-Aathira" pitchFamily="82" charset="0"/>
              </a:rPr>
              <a:t>ky</a:t>
            </a:r>
            <a:r>
              <a:rPr lang="en-US" sz="3000" b="1" dirty="0">
                <a:latin typeface="ML-Aathira" pitchFamily="82" charset="0"/>
              </a:rPr>
              <a:t>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Xhpw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kva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Ime-amWv</a:t>
            </a:r>
            <a:r>
              <a:rPr lang="en-US" sz="3000" b="1" dirty="0">
                <a:latin typeface="ML-Aathira" pitchFamily="82" charset="0"/>
              </a:rPr>
              <a:t> Z\-lm-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ew</a:t>
            </a:r>
            <a:r>
              <a:rPr lang="en-US" sz="3000" b="1" dirty="0">
                <a:latin typeface="ML-Aathira" pitchFamily="82" charset="0"/>
              </a:rPr>
              <a:t>. P\p-</a:t>
            </a:r>
            <a:r>
              <a:rPr lang="en-US" sz="3000" b="1" dirty="0" err="1">
                <a:latin typeface="ML-Aathira" pitchFamily="82" charset="0"/>
              </a:rPr>
              <a:t>hcn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Bdn</a:t>
            </a:r>
            <a:r>
              <a:rPr lang="en-US" sz="3000" b="1" dirty="0">
                <a:latin typeface="ML-Aathira" pitchFamily="82" charset="0"/>
              </a:rPr>
              <a:t>\v BN-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Z\-l-¯n-cp-\m-</a:t>
            </a:r>
            <a:r>
              <a:rPr lang="en-US" sz="3000" b="1" dirty="0" err="1">
                <a:latin typeface="ML-Aathira" pitchFamily="82" charset="0"/>
              </a:rPr>
              <a:t>tfm</a:t>
            </a:r>
            <a:r>
              <a:rPr lang="en-US" sz="3000" b="1" dirty="0">
                <a:latin typeface="ML-Aathira" pitchFamily="82" charset="0"/>
              </a:rPr>
              <a:t>-Sp-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Z\-lm-</a:t>
            </a:r>
            <a:r>
              <a:rPr lang="en-US" sz="3000" b="1" dirty="0" err="1">
                <a:latin typeface="ML-Aathira" pitchFamily="82" charset="0"/>
              </a:rPr>
              <a:t>Imew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Bcw-`n</a:t>
            </a:r>
            <a:r>
              <a:rPr lang="en-US" sz="3000" b="1" dirty="0">
                <a:latin typeface="ML-Aathira" pitchFamily="82" charset="0"/>
              </a:rPr>
              <a:t>-¡p-¶-Xv. Z\lm F¶ </a:t>
            </a:r>
            <a:r>
              <a:rPr lang="en-US" sz="3000" b="1" dirty="0" err="1">
                <a:latin typeface="ML-Aathira" pitchFamily="82" charset="0"/>
              </a:rPr>
              <a:t>kpdn-bm</a:t>
            </a:r>
            <a:r>
              <a:rPr lang="en-US" sz="3000" b="1" dirty="0">
                <a:latin typeface="ML-Aathira" pitchFamily="82" charset="0"/>
              </a:rPr>
              <a:t>\n </a:t>
            </a:r>
            <a:r>
              <a:rPr lang="en-US" sz="3000" b="1" dirty="0" err="1">
                <a:latin typeface="ML-Aathira" pitchFamily="82" charset="0"/>
              </a:rPr>
              <a:t>hm¡n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kqtcym</a:t>
            </a:r>
            <a:r>
              <a:rPr lang="en-US" sz="3000" b="1" dirty="0">
                <a:latin typeface="ML-Aathira" pitchFamily="82" charset="0"/>
              </a:rPr>
              <a:t>-Z-</a:t>
            </a:r>
            <a:r>
              <a:rPr lang="en-US" sz="3000" b="1" dirty="0" err="1">
                <a:latin typeface="ML-Aathira" pitchFamily="82" charset="0"/>
              </a:rPr>
              <a:t>bw</a:t>
            </a:r>
            <a:r>
              <a:rPr lang="en-US" sz="3000" b="1" dirty="0">
                <a:latin typeface="ML-Aathira" pitchFamily="82" charset="0"/>
              </a:rPr>
              <a:t>, {]</a:t>
            </a:r>
            <a:r>
              <a:rPr lang="en-US" sz="3000" b="1" dirty="0" err="1">
                <a:latin typeface="ML-Aathira" pitchFamily="82" charset="0"/>
              </a:rPr>
              <a:t>Xy</a:t>
            </a:r>
            <a:r>
              <a:rPr lang="en-US" sz="3000" b="1" dirty="0">
                <a:latin typeface="ML-Aathira" pitchFamily="82" charset="0"/>
              </a:rPr>
              <a:t>-£</a:t>
            </a:r>
            <a:r>
              <a:rPr lang="en-US" sz="3000" b="1" dirty="0" err="1">
                <a:latin typeface="ML-Aathira" pitchFamily="82" charset="0"/>
              </a:rPr>
              <a:t>oIcWw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Fs¶ms¡bm-WÀ°w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286000" y="736600"/>
            <a:ext cx="4267200" cy="3683000"/>
            <a:chOff x="2286000" y="736600"/>
            <a:chExt cx="4267200" cy="3683000"/>
          </a:xfrm>
        </p:grpSpPr>
        <p:pic>
          <p:nvPicPr>
            <p:cNvPr id="3075" name="Picture 3" descr="C:\Users\user\Desktop\New folder\Baptism-of-Jesus.jpg"/>
            <p:cNvPicPr>
              <a:picLocks noChangeAspect="1" noChangeArrowheads="1"/>
            </p:cNvPicPr>
            <p:nvPr/>
          </p:nvPicPr>
          <p:blipFill>
            <a:blip r:embed="rId2"/>
            <a:srcRect t="13622" b="12820"/>
            <a:stretch>
              <a:fillRect/>
            </a:stretch>
          </p:blipFill>
          <p:spPr bwMode="auto">
            <a:xfrm>
              <a:off x="2743200" y="2362200"/>
              <a:ext cx="3657600" cy="2057400"/>
            </a:xfrm>
            <a:prstGeom prst="rect">
              <a:avLst/>
            </a:prstGeom>
            <a:noFill/>
          </p:spPr>
        </p:pic>
        <p:pic>
          <p:nvPicPr>
            <p:cNvPr id="3076" name="Picture 4" descr="C:\Users\user\Desktop\New folder\51457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86000" y="736600"/>
              <a:ext cx="4267200" cy="2844800"/>
            </a:xfrm>
            <a:prstGeom prst="rect">
              <a:avLst/>
            </a:prstGeom>
            <a:noFill/>
            <a:effectLst>
              <a:softEdge rad="635000"/>
            </a:effectLst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1812</TotalTime>
  <Words>443</Words>
  <Application>Microsoft Office PowerPoint</Application>
  <PresentationFormat>On-screen Show (4:3)</PresentationFormat>
  <Paragraphs>93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Administrator</cp:lastModifiedBy>
  <cp:revision>285</cp:revision>
  <dcterms:created xsi:type="dcterms:W3CDTF">2013-05-26T14:48:20Z</dcterms:created>
  <dcterms:modified xsi:type="dcterms:W3CDTF">2013-11-11T06:55:39Z</dcterms:modified>
</cp:coreProperties>
</file>